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2" r:id="rId5"/>
    <p:sldId id="259" r:id="rId6"/>
    <p:sldId id="263" r:id="rId7"/>
    <p:sldId id="260" r:id="rId8"/>
    <p:sldId id="261" r:id="rId9"/>
    <p:sldId id="264" r:id="rId10"/>
    <p:sldId id="265" r:id="rId11"/>
    <p:sldId id="266" r:id="rId12"/>
    <p:sldId id="267" r:id="rId13"/>
    <p:sldId id="271" r:id="rId14"/>
    <p:sldId id="268" r:id="rId15"/>
    <p:sldId id="269" r:id="rId16"/>
    <p:sldId id="270" r:id="rId17"/>
    <p:sldId id="272"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7514" autoAdjust="0"/>
  </p:normalViewPr>
  <p:slideViewPr>
    <p:cSldViewPr snapToGrid="0">
      <p:cViewPr varScale="1">
        <p:scale>
          <a:sx n="41" d="100"/>
          <a:sy n="41" d="100"/>
        </p:scale>
        <p:origin x="18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CCC23-9113-4CA7-AC2F-475A9958B7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73B7A39-F08A-43A4-A333-9BE5A251A9CE}">
      <dgm:prSet/>
      <dgm:spPr/>
      <dgm:t>
        <a:bodyPr/>
        <a:lstStyle/>
        <a:p>
          <a:r>
            <a:rPr lang="es-MX"/>
            <a:t>Profecías en General</a:t>
          </a:r>
          <a:endParaRPr lang="en-US"/>
        </a:p>
      </dgm:t>
    </dgm:pt>
    <dgm:pt modelId="{766AC1E0-E924-4DD4-889F-475AF1BB8551}" type="parTrans" cxnId="{39C5E93E-E3EF-42ED-B90F-07545FE82A71}">
      <dgm:prSet/>
      <dgm:spPr/>
      <dgm:t>
        <a:bodyPr/>
        <a:lstStyle/>
        <a:p>
          <a:endParaRPr lang="en-US"/>
        </a:p>
      </dgm:t>
    </dgm:pt>
    <dgm:pt modelId="{694DF4C2-76F5-41C1-BF61-485E02EF5D8C}" type="sibTrans" cxnId="{39C5E93E-E3EF-42ED-B90F-07545FE82A71}">
      <dgm:prSet/>
      <dgm:spPr/>
      <dgm:t>
        <a:bodyPr/>
        <a:lstStyle/>
        <a:p>
          <a:endParaRPr lang="en-US"/>
        </a:p>
      </dgm:t>
    </dgm:pt>
    <dgm:pt modelId="{AF4F4F04-7A4F-4EF5-BB92-F66392D53C75}">
      <dgm:prSet/>
      <dgm:spPr/>
      <dgm:t>
        <a:bodyPr/>
        <a:lstStyle/>
        <a:p>
          <a:r>
            <a:rPr lang="es-MX"/>
            <a:t>En el A.T.</a:t>
          </a:r>
          <a:endParaRPr lang="en-US"/>
        </a:p>
      </dgm:t>
    </dgm:pt>
    <dgm:pt modelId="{7A524C7E-40B7-4BDC-A6F1-248DF9D5E978}" type="parTrans" cxnId="{8AF0285C-871D-425A-862F-8F314FF872D1}">
      <dgm:prSet/>
      <dgm:spPr/>
      <dgm:t>
        <a:bodyPr/>
        <a:lstStyle/>
        <a:p>
          <a:endParaRPr lang="en-US"/>
        </a:p>
      </dgm:t>
    </dgm:pt>
    <dgm:pt modelId="{BEDE3F55-6C0E-4B43-AC54-FD06B733E1B6}" type="sibTrans" cxnId="{8AF0285C-871D-425A-862F-8F314FF872D1}">
      <dgm:prSet/>
      <dgm:spPr/>
      <dgm:t>
        <a:bodyPr/>
        <a:lstStyle/>
        <a:p>
          <a:endParaRPr lang="en-US"/>
        </a:p>
      </dgm:t>
    </dgm:pt>
    <dgm:pt modelId="{04D3D680-519D-4755-AD58-83B31FC62942}">
      <dgm:prSet/>
      <dgm:spPr/>
      <dgm:t>
        <a:bodyPr/>
        <a:lstStyle/>
        <a:p>
          <a:r>
            <a:rPr lang="es-MX"/>
            <a:t>En el N.T.</a:t>
          </a:r>
          <a:endParaRPr lang="en-US"/>
        </a:p>
      </dgm:t>
    </dgm:pt>
    <dgm:pt modelId="{27737488-717F-4373-A657-B823C69E534B}" type="parTrans" cxnId="{346878E0-4122-48EF-AFD2-93A1BE9645A1}">
      <dgm:prSet/>
      <dgm:spPr/>
      <dgm:t>
        <a:bodyPr/>
        <a:lstStyle/>
        <a:p>
          <a:endParaRPr lang="en-US"/>
        </a:p>
      </dgm:t>
    </dgm:pt>
    <dgm:pt modelId="{163EE06C-038C-4AFD-8FB8-DA0F47B664C6}" type="sibTrans" cxnId="{346878E0-4122-48EF-AFD2-93A1BE9645A1}">
      <dgm:prSet/>
      <dgm:spPr/>
      <dgm:t>
        <a:bodyPr/>
        <a:lstStyle/>
        <a:p>
          <a:endParaRPr lang="en-US"/>
        </a:p>
      </dgm:t>
    </dgm:pt>
    <dgm:pt modelId="{71CC2672-1338-4BF9-976B-4805720C5082}">
      <dgm:prSet/>
      <dgm:spPr/>
      <dgm:t>
        <a:bodyPr/>
        <a:lstStyle/>
        <a:p>
          <a:r>
            <a:rPr lang="es-MX"/>
            <a:t>Para María y José</a:t>
          </a:r>
          <a:endParaRPr lang="en-US"/>
        </a:p>
      </dgm:t>
    </dgm:pt>
    <dgm:pt modelId="{824F97AE-3379-4EBE-BBB2-5FD7F75EE155}" type="parTrans" cxnId="{9C32DA75-7E5F-48B0-9D36-FC420501DF79}">
      <dgm:prSet/>
      <dgm:spPr/>
      <dgm:t>
        <a:bodyPr/>
        <a:lstStyle/>
        <a:p>
          <a:endParaRPr lang="en-US"/>
        </a:p>
      </dgm:t>
    </dgm:pt>
    <dgm:pt modelId="{C931F685-04A5-474E-9E4E-49943A67B876}" type="sibTrans" cxnId="{9C32DA75-7E5F-48B0-9D36-FC420501DF79}">
      <dgm:prSet/>
      <dgm:spPr/>
      <dgm:t>
        <a:bodyPr/>
        <a:lstStyle/>
        <a:p>
          <a:endParaRPr lang="en-US"/>
        </a:p>
      </dgm:t>
    </dgm:pt>
    <dgm:pt modelId="{BB1A3F8B-083B-4268-9B64-0D0CB32E02E6}" type="pres">
      <dgm:prSet presAssocID="{8F8CCC23-9113-4CA7-AC2F-475A9958B723}" presName="linear" presStyleCnt="0">
        <dgm:presLayoutVars>
          <dgm:animLvl val="lvl"/>
          <dgm:resizeHandles val="exact"/>
        </dgm:presLayoutVars>
      </dgm:prSet>
      <dgm:spPr/>
    </dgm:pt>
    <dgm:pt modelId="{BFC21FAF-9D2E-423A-98F6-13EA485C2D42}" type="pres">
      <dgm:prSet presAssocID="{173B7A39-F08A-43A4-A333-9BE5A251A9CE}" presName="parentText" presStyleLbl="node1" presStyleIdx="0" presStyleCnt="4">
        <dgm:presLayoutVars>
          <dgm:chMax val="0"/>
          <dgm:bulletEnabled val="1"/>
        </dgm:presLayoutVars>
      </dgm:prSet>
      <dgm:spPr/>
    </dgm:pt>
    <dgm:pt modelId="{E9E212A2-1E49-4CA8-AD8F-D4363256D38A}" type="pres">
      <dgm:prSet presAssocID="{694DF4C2-76F5-41C1-BF61-485E02EF5D8C}" presName="spacer" presStyleCnt="0"/>
      <dgm:spPr/>
    </dgm:pt>
    <dgm:pt modelId="{3541CF10-5F3D-4A2B-8C30-D87C0814013A}" type="pres">
      <dgm:prSet presAssocID="{AF4F4F04-7A4F-4EF5-BB92-F66392D53C75}" presName="parentText" presStyleLbl="node1" presStyleIdx="1" presStyleCnt="4">
        <dgm:presLayoutVars>
          <dgm:chMax val="0"/>
          <dgm:bulletEnabled val="1"/>
        </dgm:presLayoutVars>
      </dgm:prSet>
      <dgm:spPr/>
    </dgm:pt>
    <dgm:pt modelId="{35D20281-7510-42CD-BA1A-F88AA4DCBA53}" type="pres">
      <dgm:prSet presAssocID="{BEDE3F55-6C0E-4B43-AC54-FD06B733E1B6}" presName="spacer" presStyleCnt="0"/>
      <dgm:spPr/>
    </dgm:pt>
    <dgm:pt modelId="{210244C7-3CAD-4E73-B69C-C4310F62823A}" type="pres">
      <dgm:prSet presAssocID="{04D3D680-519D-4755-AD58-83B31FC62942}" presName="parentText" presStyleLbl="node1" presStyleIdx="2" presStyleCnt="4">
        <dgm:presLayoutVars>
          <dgm:chMax val="0"/>
          <dgm:bulletEnabled val="1"/>
        </dgm:presLayoutVars>
      </dgm:prSet>
      <dgm:spPr/>
    </dgm:pt>
    <dgm:pt modelId="{F345983B-9785-4C0D-B4F2-F8ACB08046ED}" type="pres">
      <dgm:prSet presAssocID="{163EE06C-038C-4AFD-8FB8-DA0F47B664C6}" presName="spacer" presStyleCnt="0"/>
      <dgm:spPr/>
    </dgm:pt>
    <dgm:pt modelId="{B696A8D5-B296-4107-BFE1-936E86A76DF1}" type="pres">
      <dgm:prSet presAssocID="{71CC2672-1338-4BF9-976B-4805720C5082}" presName="parentText" presStyleLbl="node1" presStyleIdx="3" presStyleCnt="4">
        <dgm:presLayoutVars>
          <dgm:chMax val="0"/>
          <dgm:bulletEnabled val="1"/>
        </dgm:presLayoutVars>
      </dgm:prSet>
      <dgm:spPr/>
    </dgm:pt>
  </dgm:ptLst>
  <dgm:cxnLst>
    <dgm:cxn modelId="{6EEE0433-68D9-44E9-94EA-6EC5DD37406F}" type="presOf" srcId="{71CC2672-1338-4BF9-976B-4805720C5082}" destId="{B696A8D5-B296-4107-BFE1-936E86A76DF1}" srcOrd="0" destOrd="0" presId="urn:microsoft.com/office/officeart/2005/8/layout/vList2"/>
    <dgm:cxn modelId="{39C5E93E-E3EF-42ED-B90F-07545FE82A71}" srcId="{8F8CCC23-9113-4CA7-AC2F-475A9958B723}" destId="{173B7A39-F08A-43A4-A333-9BE5A251A9CE}" srcOrd="0" destOrd="0" parTransId="{766AC1E0-E924-4DD4-889F-475AF1BB8551}" sibTransId="{694DF4C2-76F5-41C1-BF61-485E02EF5D8C}"/>
    <dgm:cxn modelId="{8AF0285C-871D-425A-862F-8F314FF872D1}" srcId="{8F8CCC23-9113-4CA7-AC2F-475A9958B723}" destId="{AF4F4F04-7A4F-4EF5-BB92-F66392D53C75}" srcOrd="1" destOrd="0" parTransId="{7A524C7E-40B7-4BDC-A6F1-248DF9D5E978}" sibTransId="{BEDE3F55-6C0E-4B43-AC54-FD06B733E1B6}"/>
    <dgm:cxn modelId="{9C32DA75-7E5F-48B0-9D36-FC420501DF79}" srcId="{8F8CCC23-9113-4CA7-AC2F-475A9958B723}" destId="{71CC2672-1338-4BF9-976B-4805720C5082}" srcOrd="3" destOrd="0" parTransId="{824F97AE-3379-4EBE-BBB2-5FD7F75EE155}" sibTransId="{C931F685-04A5-474E-9E4E-49943A67B876}"/>
    <dgm:cxn modelId="{F0645B90-C9F3-43AE-B701-C5A6234BBD98}" type="presOf" srcId="{04D3D680-519D-4755-AD58-83B31FC62942}" destId="{210244C7-3CAD-4E73-B69C-C4310F62823A}" srcOrd="0" destOrd="0" presId="urn:microsoft.com/office/officeart/2005/8/layout/vList2"/>
    <dgm:cxn modelId="{479797BA-435C-4D88-BCED-0877A551E11B}" type="presOf" srcId="{AF4F4F04-7A4F-4EF5-BB92-F66392D53C75}" destId="{3541CF10-5F3D-4A2B-8C30-D87C0814013A}" srcOrd="0" destOrd="0" presId="urn:microsoft.com/office/officeart/2005/8/layout/vList2"/>
    <dgm:cxn modelId="{012CD2D5-67A1-442B-AE5D-ED48DF0E22B3}" type="presOf" srcId="{173B7A39-F08A-43A4-A333-9BE5A251A9CE}" destId="{BFC21FAF-9D2E-423A-98F6-13EA485C2D42}" srcOrd="0" destOrd="0" presId="urn:microsoft.com/office/officeart/2005/8/layout/vList2"/>
    <dgm:cxn modelId="{346878E0-4122-48EF-AFD2-93A1BE9645A1}" srcId="{8F8CCC23-9113-4CA7-AC2F-475A9958B723}" destId="{04D3D680-519D-4755-AD58-83B31FC62942}" srcOrd="2" destOrd="0" parTransId="{27737488-717F-4373-A657-B823C69E534B}" sibTransId="{163EE06C-038C-4AFD-8FB8-DA0F47B664C6}"/>
    <dgm:cxn modelId="{1EA02AF8-D9D2-4D02-A45C-9C6C4DC1B718}" type="presOf" srcId="{8F8CCC23-9113-4CA7-AC2F-475A9958B723}" destId="{BB1A3F8B-083B-4268-9B64-0D0CB32E02E6}" srcOrd="0" destOrd="0" presId="urn:microsoft.com/office/officeart/2005/8/layout/vList2"/>
    <dgm:cxn modelId="{33B60285-2408-4D74-9B17-2A5B2A049439}" type="presParOf" srcId="{BB1A3F8B-083B-4268-9B64-0D0CB32E02E6}" destId="{BFC21FAF-9D2E-423A-98F6-13EA485C2D42}" srcOrd="0" destOrd="0" presId="urn:microsoft.com/office/officeart/2005/8/layout/vList2"/>
    <dgm:cxn modelId="{04AE0464-F8B2-47E6-AF63-AB4E8D5A155E}" type="presParOf" srcId="{BB1A3F8B-083B-4268-9B64-0D0CB32E02E6}" destId="{E9E212A2-1E49-4CA8-AD8F-D4363256D38A}" srcOrd="1" destOrd="0" presId="urn:microsoft.com/office/officeart/2005/8/layout/vList2"/>
    <dgm:cxn modelId="{C714810E-5B58-4540-BBE3-CCAA77B189E7}" type="presParOf" srcId="{BB1A3F8B-083B-4268-9B64-0D0CB32E02E6}" destId="{3541CF10-5F3D-4A2B-8C30-D87C0814013A}" srcOrd="2" destOrd="0" presId="urn:microsoft.com/office/officeart/2005/8/layout/vList2"/>
    <dgm:cxn modelId="{9FBBD503-A5E8-41BE-9B17-1D93954A5F37}" type="presParOf" srcId="{BB1A3F8B-083B-4268-9B64-0D0CB32E02E6}" destId="{35D20281-7510-42CD-BA1A-F88AA4DCBA53}" srcOrd="3" destOrd="0" presId="urn:microsoft.com/office/officeart/2005/8/layout/vList2"/>
    <dgm:cxn modelId="{A4E819BC-9804-404B-A8E9-5D10837D1C7A}" type="presParOf" srcId="{BB1A3F8B-083B-4268-9B64-0D0CB32E02E6}" destId="{210244C7-3CAD-4E73-B69C-C4310F62823A}" srcOrd="4" destOrd="0" presId="urn:microsoft.com/office/officeart/2005/8/layout/vList2"/>
    <dgm:cxn modelId="{19B8789C-8480-4CDC-A567-9702B95889B9}" type="presParOf" srcId="{BB1A3F8B-083B-4268-9B64-0D0CB32E02E6}" destId="{F345983B-9785-4C0D-B4F2-F8ACB08046ED}" srcOrd="5" destOrd="0" presId="urn:microsoft.com/office/officeart/2005/8/layout/vList2"/>
    <dgm:cxn modelId="{F23044ED-A39D-4291-B62C-00D772B83F34}" type="presParOf" srcId="{BB1A3F8B-083B-4268-9B64-0D0CB32E02E6}" destId="{B696A8D5-B296-4107-BFE1-936E86A76DF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21FAF-9D2E-423A-98F6-13EA485C2D42}">
      <dsp:nvSpPr>
        <dsp:cNvPr id="0" name=""/>
        <dsp:cNvSpPr/>
      </dsp:nvSpPr>
      <dsp:spPr>
        <a:xfrm>
          <a:off x="0" y="3326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s-MX" sz="5200" kern="1200"/>
            <a:t>Profecías en General</a:t>
          </a:r>
          <a:endParaRPr lang="en-US" sz="5200" kern="1200"/>
        </a:p>
      </dsp:txBody>
      <dsp:txXfrm>
        <a:off x="60884" y="94147"/>
        <a:ext cx="6141872" cy="1125452"/>
      </dsp:txXfrm>
    </dsp:sp>
    <dsp:sp modelId="{3541CF10-5F3D-4A2B-8C30-D87C0814013A}">
      <dsp:nvSpPr>
        <dsp:cNvPr id="0" name=""/>
        <dsp:cNvSpPr/>
      </dsp:nvSpPr>
      <dsp:spPr>
        <a:xfrm>
          <a:off x="0" y="1430243"/>
          <a:ext cx="6263640" cy="12472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s-MX" sz="5200" kern="1200"/>
            <a:t>En el A.T.</a:t>
          </a:r>
          <a:endParaRPr lang="en-US" sz="5200" kern="1200"/>
        </a:p>
      </dsp:txBody>
      <dsp:txXfrm>
        <a:off x="60884" y="1491127"/>
        <a:ext cx="6141872" cy="1125452"/>
      </dsp:txXfrm>
    </dsp:sp>
    <dsp:sp modelId="{210244C7-3CAD-4E73-B69C-C4310F62823A}">
      <dsp:nvSpPr>
        <dsp:cNvPr id="0" name=""/>
        <dsp:cNvSpPr/>
      </dsp:nvSpPr>
      <dsp:spPr>
        <a:xfrm>
          <a:off x="0" y="2827223"/>
          <a:ext cx="6263640" cy="12472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s-MX" sz="5200" kern="1200"/>
            <a:t>En el N.T.</a:t>
          </a:r>
          <a:endParaRPr lang="en-US" sz="5200" kern="1200"/>
        </a:p>
      </dsp:txBody>
      <dsp:txXfrm>
        <a:off x="60884" y="2888107"/>
        <a:ext cx="6141872" cy="1125452"/>
      </dsp:txXfrm>
    </dsp:sp>
    <dsp:sp modelId="{B696A8D5-B296-4107-BFE1-936E86A76DF1}">
      <dsp:nvSpPr>
        <dsp:cNvPr id="0" name=""/>
        <dsp:cNvSpPr/>
      </dsp:nvSpPr>
      <dsp:spPr>
        <a:xfrm>
          <a:off x="0" y="422420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s-MX" sz="5200" kern="1200"/>
            <a:t>Para María y José</a:t>
          </a:r>
          <a:endParaRPr lang="en-US" sz="5200" kern="1200"/>
        </a:p>
      </dsp:txBody>
      <dsp:txXfrm>
        <a:off x="60884" y="4285088"/>
        <a:ext cx="6141872"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FDD37-3607-41E1-9479-859666E454C6}" type="datetimeFigureOut">
              <a:rPr lang="es-MX" smtClean="0"/>
              <a:t>02/01/2022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60DC5-F36E-404D-9578-B54730B69177}" type="slidenum">
              <a:rPr lang="es-MX" smtClean="0"/>
              <a:t>‹Nº›</a:t>
            </a:fld>
            <a:endParaRPr lang="es-MX"/>
          </a:p>
        </p:txBody>
      </p:sp>
    </p:spTree>
    <p:extLst>
      <p:ext uri="{BB962C8B-B14F-4D97-AF65-F5344CB8AC3E}">
        <p14:creationId xmlns:p14="http://schemas.microsoft.com/office/powerpoint/2010/main" val="247735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14350" indent="-514350">
              <a:buFont typeface="+mj-lt"/>
              <a:buAutoNum type="arabicPeriod"/>
            </a:pPr>
            <a:r>
              <a:rPr lang="es-MX" b="1" dirty="0"/>
              <a:t>Quien es este bebé</a:t>
            </a:r>
          </a:p>
          <a:p>
            <a:pPr marL="0" indent="0">
              <a:buFont typeface="+mj-lt"/>
              <a:buNone/>
            </a:pPr>
            <a:r>
              <a:rPr lang="es-MX" dirty="0"/>
              <a:t>A los siervos de Dios y sus ministros tienen un tratamiento especial. Lo más importante la persona en los planes de Dios, lo más el trato.</a:t>
            </a:r>
          </a:p>
          <a:p>
            <a:pPr marL="0" indent="0">
              <a:buFont typeface="+mj-lt"/>
              <a:buNone/>
            </a:pPr>
            <a:r>
              <a:rPr lang="es-MX" dirty="0"/>
              <a:t>Este bebé no era un niño cualquiera. Dios puso mucho especial en este nacimiento y Él es muy especial.</a:t>
            </a:r>
          </a:p>
          <a:p>
            <a:pPr marL="514350" indent="-514350">
              <a:buFont typeface="+mj-lt"/>
              <a:buAutoNum type="arabicPeriod" startAt="2"/>
            </a:pPr>
            <a:r>
              <a:rPr lang="es-MX" b="1" dirty="0"/>
              <a:t>Su lugar en el plan de Salvación</a:t>
            </a:r>
          </a:p>
          <a:p>
            <a:pPr marL="0" indent="0">
              <a:buFont typeface="+mj-lt"/>
              <a:buNone/>
            </a:pPr>
            <a:r>
              <a:rPr lang="es-MX" dirty="0"/>
              <a:t>Más que un predicador o anunciador de la salvación de Dios, este bebé es el mero, mero Salvador.</a:t>
            </a:r>
          </a:p>
          <a:p>
            <a:pPr marL="514350" indent="-514350">
              <a:buFont typeface="+mj-lt"/>
              <a:buAutoNum type="arabicPeriod" startAt="3"/>
            </a:pPr>
            <a:r>
              <a:rPr lang="es-MX" b="1" dirty="0"/>
              <a:t>Es una visita de Dios con la humanidad</a:t>
            </a:r>
          </a:p>
          <a:p>
            <a:r>
              <a:rPr lang="es-MX" dirty="0"/>
              <a:t>En Isaías, Dios prometió a la temerosa y incrédula nación de Israel que Dios mismo iba a estar con ellos (Emanuel), y personalmente Dios iba a venir a andar de nuevo en la tierra (como Dios andaba en las tardes con Adán y Eva antes de la caída al pecado).</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2</a:t>
            </a:fld>
            <a:endParaRPr lang="es-MX"/>
          </a:p>
        </p:txBody>
      </p:sp>
    </p:spTree>
    <p:extLst>
      <p:ext uri="{BB962C8B-B14F-4D97-AF65-F5344CB8AC3E}">
        <p14:creationId xmlns:p14="http://schemas.microsoft.com/office/powerpoint/2010/main" val="62500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ningún lado dijo María, “</a:t>
            </a:r>
            <a:r>
              <a:rPr lang="es-MX" i="1" dirty="0"/>
              <a:t>Ahora todas las personas van a adorarme</a:t>
            </a:r>
            <a:r>
              <a:rPr lang="es-MX" dirty="0"/>
              <a:t>.” Ella no tuvo ideas de grandeza que fluyeron de la bendición del ángel. No.</a:t>
            </a:r>
          </a:p>
          <a:p>
            <a:r>
              <a:rPr lang="es-MX" dirty="0"/>
              <a:t>Era gozosa. Lleno de felicidad y contentamiento. </a:t>
            </a:r>
          </a:p>
          <a:p>
            <a:r>
              <a:rPr lang="es-MX" dirty="0"/>
              <a:t>La actitud de María era </a:t>
            </a:r>
            <a:r>
              <a:rPr lang="es-MX" i="1" dirty="0"/>
              <a:t>“(Dios) ha mirado la bajeza de su sierva</a:t>
            </a:r>
            <a:r>
              <a:rPr lang="es-MX" dirty="0"/>
              <a:t>” María era llena de humildad y mansedumbre. No de jactancia y arrogancia. </a:t>
            </a:r>
          </a:p>
          <a:p>
            <a:r>
              <a:rPr lang="es-MX" dirty="0"/>
              <a:t>Su estado de ser bendecida fluye desde su hijo, no de ella. </a:t>
            </a:r>
          </a:p>
          <a:p>
            <a:r>
              <a:rPr lang="es-MX" dirty="0"/>
              <a:t>La grande obra aquí es lo que Dios ha hecho, “</a:t>
            </a:r>
            <a:r>
              <a:rPr lang="es-MX" i="1" dirty="0"/>
              <a:t>me ha hecho grandes cosas el Poderoso</a:t>
            </a:r>
            <a:r>
              <a:rPr lang="es-MX" dirty="0"/>
              <a:t>.”</a:t>
            </a:r>
          </a:p>
          <a:p>
            <a:r>
              <a:rPr lang="es-MX" dirty="0"/>
              <a:t>Ella regresa a un tema por toda la Palabra de Dios, la misericordia de Dios. Esto tiene partes importantes.</a:t>
            </a:r>
          </a:p>
          <a:p>
            <a:r>
              <a:rPr lang="es-MX" dirty="0"/>
              <a:t>1.) Somos pecadores condenados al castigo y la ira de Dios.</a:t>
            </a:r>
          </a:p>
          <a:p>
            <a:r>
              <a:rPr lang="es-MX" dirty="0"/>
              <a:t>2.) Nadie llega a tener la misericordia de Dios sin temer a Dios primeramente. Esto es de reconocer nuestro estado de pecador, la sentencia de castigo y ira sobre nosotros, y solamente por la misericordia de Dios podemos escapar esta ira y castigo.</a:t>
            </a:r>
          </a:p>
          <a:p>
            <a:endParaRPr lang="es-MX" dirty="0"/>
          </a:p>
        </p:txBody>
      </p:sp>
      <p:sp>
        <p:nvSpPr>
          <p:cNvPr id="4" name="Marcador de número de diapositiva 3"/>
          <p:cNvSpPr>
            <a:spLocks noGrp="1"/>
          </p:cNvSpPr>
          <p:nvPr>
            <p:ph type="sldNum" sz="quarter" idx="5"/>
          </p:nvPr>
        </p:nvSpPr>
        <p:spPr/>
        <p:txBody>
          <a:bodyPr/>
          <a:lstStyle/>
          <a:p>
            <a:fld id="{7D760DC5-F36E-404D-9578-B54730B69177}" type="slidenum">
              <a:rPr lang="es-MX" smtClean="0"/>
              <a:t>11</a:t>
            </a:fld>
            <a:endParaRPr lang="es-MX"/>
          </a:p>
        </p:txBody>
      </p:sp>
    </p:spTree>
    <p:extLst>
      <p:ext uri="{BB962C8B-B14F-4D97-AF65-F5344CB8AC3E}">
        <p14:creationId xmlns:p14="http://schemas.microsoft.com/office/powerpoint/2010/main" val="27902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t>
            </a:r>
            <a:r>
              <a:rPr lang="es-MX" b="1" i="1" dirty="0"/>
              <a:t>proezas</a:t>
            </a:r>
            <a:r>
              <a:rPr lang="es-MX" dirty="0"/>
              <a:t>” significa “</a:t>
            </a:r>
            <a:r>
              <a:rPr lang="es-MX" i="1" dirty="0"/>
              <a:t>vigor</a:t>
            </a:r>
            <a:r>
              <a:rPr lang="es-MX" dirty="0"/>
              <a:t>” o potencia, imperio (actos fuertes de un rey), actos con autoridad y poder, poderosamente.</a:t>
            </a:r>
          </a:p>
          <a:p>
            <a:r>
              <a:rPr lang="es-MX" dirty="0"/>
              <a:t>A los exaltados, Dios se va tirando al suelo.</a:t>
            </a:r>
          </a:p>
          <a:p>
            <a:r>
              <a:rPr lang="es-MX" dirty="0"/>
              <a:t>Dios quita sus tronos, y a los humildes se levanta.</a:t>
            </a:r>
          </a:p>
          <a:p>
            <a:r>
              <a:rPr lang="es-MX" dirty="0"/>
              <a:t>Dios empareja la injusticia y lo “no parejo, no justo” en la vida. Unos tienen mucho y son malos, y otros tienen poco y son buena gente.</a:t>
            </a:r>
          </a:p>
          <a:p>
            <a:r>
              <a:rPr lang="es-MX" dirty="0"/>
              <a:t>Dios va defendiendo y socorriendo a los que le sirvan, a los temerosos de Dios.</a:t>
            </a:r>
          </a:p>
          <a:p>
            <a:r>
              <a:rPr lang="es-MX" dirty="0"/>
              <a:t>Dios tiene misericordia para los que le temen.</a:t>
            </a:r>
          </a:p>
          <a:p>
            <a:r>
              <a:rPr lang="es-MX" dirty="0"/>
              <a:t>Finalmente, se conecta lo que Dios está haciendo con María y su embarazo con Abraham y el pacto de la salvación que Dios hizo con él. Ella es una hija de Abraham, y por medio de ella, se cumple la salvación prometida a Abraham y a todos después y antes de él.</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12</a:t>
            </a:fld>
            <a:endParaRPr lang="es-MX"/>
          </a:p>
        </p:txBody>
      </p:sp>
    </p:spTree>
    <p:extLst>
      <p:ext uri="{BB962C8B-B14F-4D97-AF65-F5344CB8AC3E}">
        <p14:creationId xmlns:p14="http://schemas.microsoft.com/office/powerpoint/2010/main" val="39085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Las ideas en Israel en este tiempo eran tales que todo Israel estaba (por generaciones) esperando para el Cristo de nacer a una mujer de Israel. Cuando una mujer era embarazada, pensaron que pudo haber el Cristo. El Mesías es masculino. Todos los vecinos y familia de la pareja se acercaba listos para celebrar el nacimiento. Si fuera un varón, celebraron el nacimiento. Si era una niña, todos se fueron a sus casas sin celebrar. El enfoque no era el nacimiento de un bebé, sin la posibilidad de que este nacimiento era la entrada del Mesías al mundo, y pronto iba a salvar los judíos de sus enemigos.</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13</a:t>
            </a:fld>
            <a:endParaRPr lang="es-MX"/>
          </a:p>
        </p:txBody>
      </p:sp>
    </p:spTree>
    <p:extLst>
      <p:ext uri="{BB962C8B-B14F-4D97-AF65-F5344CB8AC3E}">
        <p14:creationId xmlns:p14="http://schemas.microsoft.com/office/powerpoint/2010/main" val="345440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Sin duda la exhortación y ánimo de estar en la compañía de otra buena cristiana le ayudó a María para aguantar lo difícil de los días de su alivio y la huida a Egipto. Si entendieron bien su situación la persecución de niños era por culpa de María, José y su bebé. </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14</a:t>
            </a:fld>
            <a:endParaRPr lang="es-MX"/>
          </a:p>
        </p:txBody>
      </p:sp>
    </p:spTree>
    <p:extLst>
      <p:ext uri="{BB962C8B-B14F-4D97-AF65-F5344CB8AC3E}">
        <p14:creationId xmlns:p14="http://schemas.microsoft.com/office/powerpoint/2010/main" val="180116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Al momento de nombrar al hijo de Zacarías y Elisabet, pusieron el nombre de Zacarías su padre, pero Dios soltó su lengua en este momento y habló Zacarías. </a:t>
            </a:r>
            <a:r>
              <a:rPr lang="es-MX" i="1" dirty="0"/>
              <a:t>Ponedle el nombre de Juan.</a:t>
            </a:r>
          </a:p>
          <a:p>
            <a:r>
              <a:rPr lang="es-MX" dirty="0"/>
              <a:t>Todos fueron asombrados por esto. ¿Quién es este Juan? Nombran a los hijos atrás de un pariente aun distante que los padres del niño estimaban adentro de su propia familia. Entonces ¿Quién es este Juan? </a:t>
            </a:r>
          </a:p>
          <a:p>
            <a:r>
              <a:rPr lang="es-MX" dirty="0"/>
              <a:t>Lo importante aquí es que el niño fue marcado como un gran profeta del Señor aun de nacimiento.</a:t>
            </a:r>
          </a:p>
          <a:p>
            <a:r>
              <a:rPr lang="es-MX" b="1" dirty="0"/>
              <a:t>La Prueba de Zacarías</a:t>
            </a:r>
          </a:p>
          <a:p>
            <a:r>
              <a:rPr lang="es-MX" dirty="0"/>
              <a:t>¿Qué fue? Era de creer a Dios. De aceptar como cierto lo que Dios está diciendo y mandándoles.</a:t>
            </a:r>
          </a:p>
          <a:p>
            <a:r>
              <a:rPr lang="es-MX" dirty="0"/>
              <a:t>Para la gente alrededor de Zacarías y Elisabet, vieron la mano de Dios y se asustaron. Dios impuso silencio sobre Zacarías y luego lo quita.</a:t>
            </a:r>
          </a:p>
          <a:p>
            <a:r>
              <a:rPr lang="es-MX" dirty="0"/>
              <a:t>María sin duda fue enterado de estos hechos.</a:t>
            </a:r>
          </a:p>
          <a:p>
            <a:r>
              <a:rPr lang="es-MX" dirty="0"/>
              <a:t>El asunto más importante para María ¿es quién es su hijo? Resolviendo esto en que es el Mesías, Dios vivo entre nosotros, Emanuel, era la respuesta correcta. Aun aceptando esto en fe, ¿Qué significa? ¿Cómo va a resultar en lo actual en sus vidas?</a:t>
            </a:r>
          </a:p>
          <a:p>
            <a:endParaRPr lang="es-MX" dirty="0"/>
          </a:p>
        </p:txBody>
      </p:sp>
      <p:sp>
        <p:nvSpPr>
          <p:cNvPr id="4" name="Marcador de número de diapositiva 3"/>
          <p:cNvSpPr>
            <a:spLocks noGrp="1"/>
          </p:cNvSpPr>
          <p:nvPr>
            <p:ph type="sldNum" sz="quarter" idx="5"/>
          </p:nvPr>
        </p:nvSpPr>
        <p:spPr/>
        <p:txBody>
          <a:bodyPr/>
          <a:lstStyle/>
          <a:p>
            <a:fld id="{7D760DC5-F36E-404D-9578-B54730B69177}" type="slidenum">
              <a:rPr lang="es-MX" smtClean="0"/>
              <a:t>15</a:t>
            </a:fld>
            <a:endParaRPr lang="es-MX"/>
          </a:p>
        </p:txBody>
      </p:sp>
    </p:spTree>
    <p:extLst>
      <p:ext uri="{BB962C8B-B14F-4D97-AF65-F5344CB8AC3E}">
        <p14:creationId xmlns:p14="http://schemas.microsoft.com/office/powerpoint/2010/main" val="307149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Navidad no es un tiempo sobre Santa Claus, ni árboles de Navidad, ni fiestas, ni regalos. </a:t>
            </a:r>
          </a:p>
          <a:p>
            <a:r>
              <a:rPr lang="es-MX" dirty="0"/>
              <a:t>Debemos siempre mantener la encarnación en vista, y nuestros corazones puestos en el Salvador.</a:t>
            </a:r>
          </a:p>
          <a:p>
            <a:r>
              <a:rPr lang="es-MX" dirty="0"/>
              <a:t>Hay mucha distracción en este tiempo del año. No debemos caer en estas trampas. </a:t>
            </a:r>
          </a:p>
          <a:p>
            <a:r>
              <a:rPr lang="es-MX" dirty="0"/>
              <a:t>Tu fe es lo que te salva. Fe es de aceptar como cierto lo que Dios dice y ha hecho. </a:t>
            </a:r>
          </a:p>
          <a:p>
            <a:r>
              <a:rPr lang="es-MX" b="1" dirty="0"/>
              <a:t>La Fe de María</a:t>
            </a:r>
          </a:p>
          <a:p>
            <a:r>
              <a:rPr lang="es-MX" b="0" dirty="0"/>
              <a:t>Lo interesante de todo esto es de ver la fe de José y María creciendo por medio de los hechos de Dios.</a:t>
            </a:r>
          </a:p>
          <a:p>
            <a:r>
              <a:rPr lang="es-MX" b="0" dirty="0"/>
              <a:t>Fe es de tomar algo por cierto aun cuando no ves evidencias para su actualidad.</a:t>
            </a:r>
          </a:p>
          <a:p>
            <a:r>
              <a:rPr lang="es-MX" b="0" dirty="0"/>
              <a:t>Hebreos 11:1 </a:t>
            </a:r>
            <a:r>
              <a:rPr lang="es-MX" b="0" i="1" dirty="0"/>
              <a:t>Es, pues, la fe la certeza de lo que se espera, la convicción de lo que no se ve.</a:t>
            </a:r>
          </a:p>
          <a:p>
            <a:r>
              <a:rPr lang="es-MX" b="0" dirty="0"/>
              <a:t>Cómo vemos la fe creciendo en María y otros, tiene que crecer en nosotros.</a:t>
            </a:r>
          </a:p>
          <a:p>
            <a:r>
              <a:rPr lang="es-MX" b="0" dirty="0"/>
              <a:t>Jesús es completamente Dios.</a:t>
            </a:r>
          </a:p>
          <a:p>
            <a:r>
              <a:rPr lang="es-MX" b="0" dirty="0"/>
              <a:t>Jesús vino para morir en la cruz. </a:t>
            </a:r>
          </a:p>
          <a:p>
            <a:r>
              <a:rPr lang="es-MX" b="0" dirty="0"/>
              <a:t>Jesús es el Salvador. </a:t>
            </a:r>
          </a:p>
          <a:p>
            <a:r>
              <a:rPr lang="es-MX" b="0" dirty="0"/>
              <a:t>Ten tu fe en Él, que murió en la cruz para ti, y serás salvo.</a:t>
            </a:r>
          </a:p>
          <a:p>
            <a:endParaRPr lang="es-MX" b="0" dirty="0"/>
          </a:p>
        </p:txBody>
      </p:sp>
      <p:sp>
        <p:nvSpPr>
          <p:cNvPr id="4" name="Marcador de número de diapositiva 3"/>
          <p:cNvSpPr>
            <a:spLocks noGrp="1"/>
          </p:cNvSpPr>
          <p:nvPr>
            <p:ph type="sldNum" sz="quarter" idx="5"/>
          </p:nvPr>
        </p:nvSpPr>
        <p:spPr/>
        <p:txBody>
          <a:bodyPr/>
          <a:lstStyle/>
          <a:p>
            <a:fld id="{7D760DC5-F36E-404D-9578-B54730B69177}" type="slidenum">
              <a:rPr lang="es-MX" smtClean="0"/>
              <a:t>16</a:t>
            </a:fld>
            <a:endParaRPr lang="es-MX"/>
          </a:p>
        </p:txBody>
      </p:sp>
    </p:spTree>
    <p:extLst>
      <p:ext uri="{BB962C8B-B14F-4D97-AF65-F5344CB8AC3E}">
        <p14:creationId xmlns:p14="http://schemas.microsoft.com/office/powerpoint/2010/main" val="309255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condenación al infierno es sobre un solo punto, no has creído en Jesucristo como tu Salvador personal.</a:t>
            </a:r>
          </a:p>
          <a:p>
            <a:r>
              <a:rPr lang="es-MX" dirty="0"/>
              <a:t>No crees en él porque vives en obscuridad, y quieres quedar en tus pecados. No quieres venir a la luz de Dios.</a:t>
            </a:r>
          </a:p>
          <a:p>
            <a:r>
              <a:rPr lang="es-MX" dirty="0"/>
              <a:t>De hecho, tú aborreces la luz de Dios por no creer en Jesús.</a:t>
            </a:r>
          </a:p>
          <a:p>
            <a:r>
              <a:rPr lang="es-MX" dirty="0"/>
              <a:t>Viniendo a luz, es de encontrar la verdad de Dios, y practicarla. Siempre la salvación tiene su contraparte, la santificación. </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17</a:t>
            </a:fld>
            <a:endParaRPr lang="es-MX"/>
          </a:p>
        </p:txBody>
      </p:sp>
    </p:spTree>
    <p:extLst>
      <p:ext uri="{BB962C8B-B14F-4D97-AF65-F5344CB8AC3E}">
        <p14:creationId xmlns:p14="http://schemas.microsoft.com/office/powerpoint/2010/main" val="126988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Cada evangelista escribió su evangelio a un pueblo.</a:t>
            </a:r>
          </a:p>
          <a:p>
            <a:r>
              <a:rPr lang="es-MX" b="1" dirty="0"/>
              <a:t>Mateo a los judíos. </a:t>
            </a:r>
            <a:r>
              <a:rPr lang="es-MX" dirty="0"/>
              <a:t>Presente Jesús como el prometido Rey de los Judíos. Era muy importante que hubo profecías hacia él como el Mesías y cumplió estas.</a:t>
            </a:r>
          </a:p>
          <a:p>
            <a:r>
              <a:rPr lang="es-MX" b="1" dirty="0"/>
              <a:t>Marcos a los romanos. </a:t>
            </a:r>
            <a:r>
              <a:rPr lang="es-MX" dirty="0"/>
              <a:t>Presente Jesús como un siervo, entonces su procedimiento no era importante.</a:t>
            </a:r>
          </a:p>
          <a:p>
            <a:r>
              <a:rPr lang="es-MX" b="1" dirty="0"/>
              <a:t>Lucas a los griegos. </a:t>
            </a:r>
            <a:r>
              <a:rPr lang="es-MX" dirty="0"/>
              <a:t>Presente Jesús como Dios encarnado en humanidad. Los datos de su nacimiento son importantes para ellos.</a:t>
            </a:r>
          </a:p>
          <a:p>
            <a:r>
              <a:rPr lang="es-MX" b="1" dirty="0"/>
              <a:t>Juan al mundo. </a:t>
            </a:r>
            <a:r>
              <a:rPr lang="es-MX" dirty="0"/>
              <a:t>Presente Jesús como el Salvador del mundo. Su punto de ser Dios y Salvador es enfoque, no tanto su humanidad.</a:t>
            </a:r>
          </a:p>
          <a:p>
            <a:r>
              <a:rPr lang="es-MX" dirty="0"/>
              <a:t>Históricamente, son representados con </a:t>
            </a:r>
          </a:p>
          <a:p>
            <a:r>
              <a:rPr lang="es-MX" dirty="0"/>
              <a:t>Mateo – un ángel o un hombre</a:t>
            </a:r>
          </a:p>
          <a:p>
            <a:r>
              <a:rPr lang="es-MX" dirty="0"/>
              <a:t>Marcos – un león con alas</a:t>
            </a:r>
          </a:p>
          <a:p>
            <a:r>
              <a:rPr lang="es-MX" dirty="0"/>
              <a:t>Lucas – un buey</a:t>
            </a:r>
          </a:p>
          <a:p>
            <a:r>
              <a:rPr lang="es-MX" dirty="0"/>
              <a:t>Juan – un Aguilar</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3</a:t>
            </a:fld>
            <a:endParaRPr lang="es-MX"/>
          </a:p>
        </p:txBody>
      </p:sp>
    </p:spTree>
    <p:extLst>
      <p:ext uri="{BB962C8B-B14F-4D97-AF65-F5344CB8AC3E}">
        <p14:creationId xmlns:p14="http://schemas.microsoft.com/office/powerpoint/2010/main" val="155920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Profecías General</a:t>
            </a:r>
          </a:p>
          <a:p>
            <a:r>
              <a:rPr lang="es-MX" dirty="0"/>
              <a:t>Dios da profecías sobre eventos importantes. Entonces, el nacimiento de Cristo es importante.</a:t>
            </a:r>
          </a:p>
          <a:p>
            <a:r>
              <a:rPr lang="es-MX" b="1" dirty="0"/>
              <a:t>En el A.T.</a:t>
            </a:r>
          </a:p>
          <a:p>
            <a:r>
              <a:rPr lang="es-MX" dirty="0"/>
              <a:t>En Génesis 3 es predicho que la simiente de la mujer iba a pisar la cabeza de Satanás. De nuevo, Dios vio esto de suma importancia. Jesús no era cualquier hombre, sino Dios encarnado y el Salvador.</a:t>
            </a:r>
          </a:p>
          <a:p>
            <a:r>
              <a:rPr lang="es-MX" b="1" dirty="0"/>
              <a:t>En el N.T.</a:t>
            </a:r>
          </a:p>
          <a:p>
            <a:r>
              <a:rPr lang="es-MX" dirty="0"/>
              <a:t>Aunque mucho del N.T. pasó después del nacimiento de Jesucristo, aun así, el evento era de suma importancia en la vista de ellos.</a:t>
            </a:r>
          </a:p>
          <a:p>
            <a:r>
              <a:rPr lang="es-MX" b="1" dirty="0"/>
              <a:t>Gálatas 4:4 </a:t>
            </a:r>
            <a:r>
              <a:rPr lang="es-MX" i="1" dirty="0"/>
              <a:t>Pero cuando vino el cumplimiento del tiempo, Dios envió a su Hijo, nacido de mujer y nacido bajo la ley,</a:t>
            </a:r>
          </a:p>
          <a:p>
            <a:r>
              <a:rPr lang="es-MX" dirty="0"/>
              <a:t>El evento fue una montaña de grande proporciones en la esquema de la salvación.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t>Para María y José</a:t>
            </a:r>
          </a:p>
          <a:p>
            <a:r>
              <a:rPr lang="es-MX" dirty="0"/>
              <a:t>Primero, hubo el evento del nacimiento de Juan el Bautista a una mujer pasado el tiempo de embarazarse.</a:t>
            </a:r>
          </a:p>
          <a:p>
            <a:r>
              <a:rPr lang="es-MX" dirty="0"/>
              <a:t>Segundo hubo revelaciones directas a María y José. Dios quiso informarles de su gran parte en este evento.</a:t>
            </a:r>
          </a:p>
          <a:p>
            <a:r>
              <a:rPr lang="es-MX" sz="1800" b="0" i="0" u="none" strike="noStrike" baseline="0" dirty="0">
                <a:solidFill>
                  <a:srgbClr val="080000"/>
                </a:solidFill>
                <a:latin typeface="Segoe UI" panose="020B0502040204020203" pitchFamily="34" charset="0"/>
              </a:rPr>
              <a:t>Zacarías se quedó mudo por su falta de fe. Esto debería haber pesado a María que creer el ángel cuando le tocó a ella.</a:t>
            </a:r>
          </a:p>
          <a:p>
            <a:r>
              <a:rPr lang="es-MX" sz="1800" b="0" i="0" u="none" strike="noStrike" baseline="0" dirty="0">
                <a:solidFill>
                  <a:srgbClr val="080000"/>
                </a:solidFill>
                <a:latin typeface="Segoe UI" panose="020B0502040204020203" pitchFamily="34" charset="0"/>
              </a:rPr>
              <a:t>De todo que vemos de María era un mujer sabia, una buena mujer cristiana en todo aspecto.</a:t>
            </a:r>
            <a:endParaRPr lang="es-MX" dirty="0"/>
          </a:p>
        </p:txBody>
      </p:sp>
      <p:sp>
        <p:nvSpPr>
          <p:cNvPr id="4" name="Marcador de número de diapositiva 3"/>
          <p:cNvSpPr>
            <a:spLocks noGrp="1"/>
          </p:cNvSpPr>
          <p:nvPr>
            <p:ph type="sldNum" sz="quarter" idx="5"/>
          </p:nvPr>
        </p:nvSpPr>
        <p:spPr/>
        <p:txBody>
          <a:bodyPr/>
          <a:lstStyle/>
          <a:p>
            <a:fld id="{7D760DC5-F36E-404D-9578-B54730B69177}" type="slidenum">
              <a:rPr lang="es-MX" smtClean="0"/>
              <a:t>4</a:t>
            </a:fld>
            <a:endParaRPr lang="es-MX"/>
          </a:p>
        </p:txBody>
      </p:sp>
    </p:spTree>
    <p:extLst>
      <p:ext uri="{BB962C8B-B14F-4D97-AF65-F5344CB8AC3E}">
        <p14:creationId xmlns:p14="http://schemas.microsoft.com/office/powerpoint/2010/main" val="126187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t>Elizabet y María</a:t>
            </a:r>
          </a:p>
          <a:p>
            <a:r>
              <a:rPr lang="es-MX" dirty="0"/>
              <a:t>No para menospreciarla, pero el suceso del embarazo de Elizabet era exactamente al tiempo correcto para María.</a:t>
            </a:r>
          </a:p>
          <a:p>
            <a:r>
              <a:rPr lang="es-MX" dirty="0"/>
              <a:t>Anotamos que siendo embarazada, María tomó refugio con Elizabet durante parte de su embarazo.</a:t>
            </a:r>
          </a:p>
          <a:p>
            <a:r>
              <a:rPr lang="es-MX" dirty="0"/>
              <a:t>El ángel le refirió a María el suceso de Elizabet para que crea lo que el ángel estaba diciéndola. Milagros sí pasan.</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5</a:t>
            </a:fld>
            <a:endParaRPr lang="es-MX"/>
          </a:p>
        </p:txBody>
      </p:sp>
    </p:spTree>
    <p:extLst>
      <p:ext uri="{BB962C8B-B14F-4D97-AF65-F5344CB8AC3E}">
        <p14:creationId xmlns:p14="http://schemas.microsoft.com/office/powerpoint/2010/main" val="377629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Simplemente lo que el ángel estaba comunicándola es incoherente. ¿Una mujer que tiene un hijo sin un padre humano? Nunca había pasado esto antes. Entre las mujeres y especialmente madre a hija, no es como explican el nacer de bebés. Es increíble lo del anuncio del ángel. Pero era cierto, y hubo razones más allá que pudieron entender en el porqué tiene que ser así. Esto es un asunto de teólogos realmente.</a:t>
            </a:r>
          </a:p>
          <a:p>
            <a:r>
              <a:rPr lang="es-MX" noProof="0" dirty="0"/>
              <a:t>Fe es simplemente tomar lo que Dios dice como es cierto ni modo que tan difícil o fácil es de creer. Uno afirma que es así y actúa como es cierto.</a:t>
            </a:r>
          </a:p>
          <a:p>
            <a:r>
              <a:rPr lang="es-MX" b="1" noProof="0" dirty="0"/>
              <a:t>Lucas 1:37</a:t>
            </a:r>
            <a:r>
              <a:rPr lang="es-MX" noProof="0" dirty="0"/>
              <a:t> </a:t>
            </a:r>
            <a:r>
              <a:rPr lang="es-MX" i="1" noProof="0" dirty="0"/>
              <a:t>porque nada hay imposible para Dios</a:t>
            </a:r>
            <a:r>
              <a:rPr lang="es-MX" noProof="0" dirty="0"/>
              <a:t>.</a:t>
            </a:r>
          </a:p>
          <a:p>
            <a:r>
              <a:rPr lang="es-MX" b="1" noProof="0" dirty="0"/>
              <a:t>Los planes de Dios</a:t>
            </a:r>
          </a:p>
          <a:p>
            <a:r>
              <a:rPr lang="es-MX" noProof="0" dirty="0"/>
              <a:t>Aparte de la fe personal en Dios y su palabra, hay una gran obra de Dios sobrepuesto a nuestras vidas. Cada persona juega una parte en estos planes divinos.</a:t>
            </a:r>
          </a:p>
          <a:p>
            <a:r>
              <a:rPr lang="es-MX" noProof="0" dirty="0"/>
              <a:t>Tu decisión es si aceptas tu parte en ella o no. Dios quiso usar María para entrar Jesucristo en el mundo. Le dijo a María, y ella contestó afirmativamente.</a:t>
            </a:r>
          </a:p>
          <a:p>
            <a:r>
              <a:rPr lang="es-MX" b="1" noProof="0" dirty="0"/>
              <a:t>Lucas 1:38</a:t>
            </a:r>
            <a:r>
              <a:rPr lang="es-MX" noProof="0" dirty="0"/>
              <a:t> </a:t>
            </a:r>
            <a:r>
              <a:rPr lang="es-MX" i="1" noProof="0" dirty="0"/>
              <a:t>Entonces María dijo: He aquí la sierva del Señor; hágase conmigo conforme a tu palabra. Y el ángel se fue de su presencia.</a:t>
            </a:r>
          </a:p>
          <a:p>
            <a:r>
              <a:rPr lang="es-MX" noProof="0" dirty="0"/>
              <a:t>Aunque no toca el milagroso para cada persona, sí nos toca a todos de tener una tarea, una parte en la voluntad de Dios, aunque a veces es mayor y casi siempre hay muchas cosas menores.</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6</a:t>
            </a:fld>
            <a:endParaRPr lang="es-MX"/>
          </a:p>
        </p:txBody>
      </p:sp>
    </p:spTree>
    <p:extLst>
      <p:ext uri="{BB962C8B-B14F-4D97-AF65-F5344CB8AC3E}">
        <p14:creationId xmlns:p14="http://schemas.microsoft.com/office/powerpoint/2010/main" val="40344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¿Te has fijado que en toda la vida de Jesús presentado a nosotros, María es el único que realmente enseñaba moralidad a niño Jesús?</a:t>
            </a:r>
          </a:p>
          <a:p>
            <a:r>
              <a:rPr lang="es-MX" dirty="0"/>
              <a:t>No queremos adorar a María como los católicos, pero María era una buena cristiana sin duda. “La iglesia” para ellos era la sinagoga y el templo, los dos corruptos por la hipocresía de los judíos de su día. Desde la sorpresa de que el Mesías iba a nacer en Belén, hasta la ignorancia del Mesías cuando se paró frente de ellos, no estudiaban las Escrituras que tuvieron.</a:t>
            </a:r>
          </a:p>
          <a:p>
            <a:r>
              <a:rPr lang="es-MX" b="1" dirty="0"/>
              <a:t>Lucas 2:46 </a:t>
            </a:r>
            <a:r>
              <a:rPr lang="es-MX" i="1" dirty="0"/>
              <a:t>Y aconteció que tres días después le hallaron en el templo, sentado en medio de los doctores de la ley, oyéndoles y preguntándoles</a:t>
            </a:r>
            <a:r>
              <a:rPr lang="es-MX" dirty="0"/>
              <a:t>.</a:t>
            </a:r>
          </a:p>
          <a:p>
            <a:r>
              <a:rPr lang="es-MX" b="1" dirty="0"/>
              <a:t>Lucas 2:47 </a:t>
            </a:r>
            <a:r>
              <a:rPr lang="es-MX" i="1" dirty="0"/>
              <a:t>Y todos los que le oían, se maravillaban de su inteligencia y de sus respuestas.</a:t>
            </a:r>
          </a:p>
          <a:p>
            <a:r>
              <a:rPr lang="es-MX" dirty="0"/>
              <a:t>Aun tenemos que entender que el niño Jesús era Dios de la eternidad, pero en una forma vino como humano, y en un punto, entró en su entendimiento de las cosas espirituales en él. No creo que tuvo 1 hora de haber nacido y pudo recetar los diez mandamientos. Pero el ser humano responsable para dárselo es José y María, y más María.</a:t>
            </a:r>
          </a:p>
          <a:p>
            <a:r>
              <a:rPr lang="es-MX" dirty="0"/>
              <a:t>Cada mujer tiene una grande responsabilidad de entrenar a sus hijos igualmente como María. No se vale a delegar esta responsabilidad a otros. Otros pueden ayudarte, pero tienes que asegurar que aprenden de la Biblia. Primero sobre todo, uno mismo como mujer tiene que estudiar la Biblia y esto es en casa y en la iglesia. Tiene que aplicarse grandemente.</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7</a:t>
            </a:fld>
            <a:endParaRPr lang="es-MX"/>
          </a:p>
        </p:txBody>
      </p:sp>
    </p:spTree>
    <p:extLst>
      <p:ext uri="{BB962C8B-B14F-4D97-AF65-F5344CB8AC3E}">
        <p14:creationId xmlns:p14="http://schemas.microsoft.com/office/powerpoint/2010/main" val="374070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Si podemos por un momento olvidar lo que los católicos han hecho en adorar a María, vamos a analizar esto bien.</a:t>
            </a:r>
          </a:p>
          <a:p>
            <a:r>
              <a:rPr lang="es-MX" dirty="0"/>
              <a:t>El Ángel pronunció una bendición sobre María. ¿Por qué?</a:t>
            </a:r>
          </a:p>
          <a:p>
            <a:r>
              <a:rPr lang="es-MX" b="1" dirty="0"/>
              <a:t>Lucas 1:6</a:t>
            </a:r>
            <a:r>
              <a:rPr lang="es-MX" dirty="0"/>
              <a:t> </a:t>
            </a:r>
            <a:r>
              <a:rPr lang="es-MX" i="1" dirty="0"/>
              <a:t>​Ambos eran justos delante de Dios, y andaban irreprensibles en todos los mandamientos y ordenanzas del Señor.</a:t>
            </a:r>
          </a:p>
          <a:p>
            <a:r>
              <a:rPr lang="es-MX" dirty="0"/>
              <a:t>Esto no era María y José sino Elizabet y Zacarías. </a:t>
            </a:r>
          </a:p>
          <a:p>
            <a:r>
              <a:rPr lang="es-MX" dirty="0"/>
              <a:t>Pero lee con cuidad todo Lucas 1 hasta el final. ¿Dónde marcaba el ángel la vida piadosa de María? Sin duda María era piadosa, y tuvo mucho fe, pero no declaran las Escrituras esto en este pasaje, pero a Elizabet sí lo dice. </a:t>
            </a:r>
          </a:p>
          <a:p>
            <a:r>
              <a:rPr lang="es-MX" dirty="0"/>
              <a:t>Entonces, ¿exactamente de dónde proviene la bendición sobre María? No era por su santidad personal, sino por su uso en los planes de Dios y la parte que iba a jugar en el nacimiento del Cristo, y su vida temprana.</a:t>
            </a:r>
          </a:p>
          <a:p>
            <a:endParaRPr lang="es-MX" dirty="0"/>
          </a:p>
        </p:txBody>
      </p:sp>
      <p:sp>
        <p:nvSpPr>
          <p:cNvPr id="4" name="Marcador de número de diapositiva 3"/>
          <p:cNvSpPr>
            <a:spLocks noGrp="1"/>
          </p:cNvSpPr>
          <p:nvPr>
            <p:ph type="sldNum" sz="quarter" idx="5"/>
          </p:nvPr>
        </p:nvSpPr>
        <p:spPr/>
        <p:txBody>
          <a:bodyPr/>
          <a:lstStyle/>
          <a:p>
            <a:fld id="{7D760DC5-F36E-404D-9578-B54730B69177}" type="slidenum">
              <a:rPr lang="es-MX" smtClean="0"/>
              <a:t>8</a:t>
            </a:fld>
            <a:endParaRPr lang="es-MX"/>
          </a:p>
        </p:txBody>
      </p:sp>
    </p:spTree>
    <p:extLst>
      <p:ext uri="{BB962C8B-B14F-4D97-AF65-F5344CB8AC3E}">
        <p14:creationId xmlns:p14="http://schemas.microsoft.com/office/powerpoint/2010/main" val="197137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ángel dice muy claro que la bendición sobre María no es por ella misma, sino porque Dios iba a usarla para traer el Cristo al mundo.</a:t>
            </a:r>
          </a:p>
          <a:p>
            <a:r>
              <a:rPr lang="es-MX" dirty="0"/>
              <a:t>Puntos importantes:</a:t>
            </a:r>
          </a:p>
          <a:p>
            <a:pPr marL="171450" indent="-171450">
              <a:buFont typeface="Arial" panose="020B0604020202020204" pitchFamily="34" charset="0"/>
              <a:buChar char="•"/>
            </a:pPr>
            <a:r>
              <a:rPr lang="es-MX" dirty="0"/>
              <a:t>No temas de todo lo que va a pasar en tu vida.</a:t>
            </a:r>
          </a:p>
          <a:p>
            <a:pPr marL="171450" indent="-171450">
              <a:buFont typeface="Arial" panose="020B0604020202020204" pitchFamily="34" charset="0"/>
              <a:buChar char="•"/>
            </a:pPr>
            <a:r>
              <a:rPr lang="es-MX" dirty="0"/>
              <a:t>Concebirás – esto es de Dios, y no de un varón como los demás embarazos del mundo.</a:t>
            </a:r>
          </a:p>
          <a:p>
            <a:pPr marL="171450" indent="-171450">
              <a:buFont typeface="Arial" panose="020B0604020202020204" pitchFamily="34" charset="0"/>
              <a:buChar char="•"/>
            </a:pPr>
            <a:r>
              <a:rPr lang="es-MX" dirty="0"/>
              <a:t>Llegarás a dar luz a este hijo.</a:t>
            </a:r>
          </a:p>
          <a:p>
            <a:pPr marL="171450" indent="-171450">
              <a:buFont typeface="Arial" panose="020B0604020202020204" pitchFamily="34" charset="0"/>
              <a:buChar char="•"/>
            </a:pPr>
            <a:r>
              <a:rPr lang="es-MX" dirty="0"/>
              <a:t>Su nombre será Jesús. Jesús es griego para el nombre de José en el Antiguo Testamento. Significa, Jehová es Salvación.</a:t>
            </a:r>
          </a:p>
          <a:p>
            <a:pPr marL="171450" indent="-171450">
              <a:buFont typeface="Arial" panose="020B0604020202020204" pitchFamily="34" charset="0"/>
              <a:buChar char="•"/>
            </a:pPr>
            <a:r>
              <a:rPr lang="es-MX" dirty="0"/>
              <a:t>Jesús será grande. Todo pariente de un joven quiere que sea algo bueno en la vida. Este niño será grande de fama.</a:t>
            </a:r>
          </a:p>
          <a:p>
            <a:pPr marL="171450" indent="-171450">
              <a:buFont typeface="Arial" panose="020B0604020202020204" pitchFamily="34" charset="0"/>
              <a:buChar char="•"/>
            </a:pPr>
            <a:r>
              <a:rPr lang="es-MX" dirty="0"/>
              <a:t>“será llamado Hijo del Altísimo” – Según la lógica del momento, su padre o padrastro era José. Pero José no era el padre biológico del niño sino el Espíritu Santo viniendo sobre María. Entonces ¿De quién es Jesús el hijo? Del mero Dios el Padre en los cielos. Esto debería comunicar la idea que Jesús es 100% mero mero Dios.</a:t>
            </a:r>
          </a:p>
          <a:p>
            <a:pPr marL="171450" indent="-171450">
              <a:buFont typeface="Arial" panose="020B0604020202020204" pitchFamily="34" charset="0"/>
              <a:buChar char="•"/>
            </a:pPr>
            <a:r>
              <a:rPr lang="es-MX" b="1" dirty="0"/>
              <a:t>Lucas 1:35 </a:t>
            </a:r>
            <a:r>
              <a:rPr lang="es-MX" dirty="0"/>
              <a:t>​</a:t>
            </a:r>
            <a:r>
              <a:rPr lang="es-MX" i="1" dirty="0"/>
              <a:t>Respondiendo el ángel, le dijo: El Espíritu Santo vendrá sobre ti, y el poder del Altísimo te cubrirá con su sombra; por lo cual también el Santo Ser que nacerá, será llamado Hijo de Dios.</a:t>
            </a:r>
            <a:endParaRPr lang="es-MX" dirty="0"/>
          </a:p>
          <a:p>
            <a:pPr marL="171450" indent="-171450">
              <a:buFont typeface="Arial" panose="020B0604020202020204" pitchFamily="34" charset="0"/>
              <a:buChar char="•"/>
            </a:pPr>
            <a:r>
              <a:rPr lang="es-MX" dirty="0"/>
              <a:t>Jesús será el cumplimiento de la promesa de Dios a Israel de que un hijo del Rey David tendrá un reino que va a durar para la eternidad.</a:t>
            </a:r>
          </a:p>
          <a:p>
            <a:pPr marL="0" indent="0">
              <a:buFont typeface="Arial" panose="020B0604020202020204" pitchFamily="34" charset="0"/>
              <a:buNone/>
            </a:pPr>
            <a:endParaRPr lang="es-MX" dirty="0"/>
          </a:p>
        </p:txBody>
      </p:sp>
      <p:sp>
        <p:nvSpPr>
          <p:cNvPr id="4" name="Marcador de número de diapositiva 3"/>
          <p:cNvSpPr>
            <a:spLocks noGrp="1"/>
          </p:cNvSpPr>
          <p:nvPr>
            <p:ph type="sldNum" sz="quarter" idx="5"/>
          </p:nvPr>
        </p:nvSpPr>
        <p:spPr/>
        <p:txBody>
          <a:bodyPr/>
          <a:lstStyle/>
          <a:p>
            <a:fld id="{7D760DC5-F36E-404D-9578-B54730B69177}" type="slidenum">
              <a:rPr lang="es-MX" smtClean="0"/>
              <a:t>9</a:t>
            </a:fld>
            <a:endParaRPr lang="es-MX"/>
          </a:p>
        </p:txBody>
      </p:sp>
    </p:spTree>
    <p:extLst>
      <p:ext uri="{BB962C8B-B14F-4D97-AF65-F5344CB8AC3E}">
        <p14:creationId xmlns:p14="http://schemas.microsoft.com/office/powerpoint/2010/main" val="68456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Probablemente María tenía desde 14 a 18 años. Era una adolescente realmente, pero no una adulta. Emocionalmente ella no era preparada para los eventos que iban a pasar sobre el próximo año en su vida. Tuvo una situación muy difícil frente de ella.</a:t>
            </a:r>
          </a:p>
          <a:p>
            <a:pPr marL="228600" indent="-228600">
              <a:buAutoNum type="arabicPeriod"/>
            </a:pPr>
            <a:r>
              <a:rPr lang="es-MX" dirty="0"/>
              <a:t>El Ángel había dicho que iba a ser embarazada por el Espíritu Santo. </a:t>
            </a:r>
          </a:p>
          <a:p>
            <a:pPr marL="228600" indent="-228600">
              <a:buAutoNum type="arabicPeriod"/>
            </a:pPr>
            <a:r>
              <a:rPr lang="es-MX" dirty="0"/>
              <a:t>Las costumbres y la sociedad del tiempo eran de insistir que cada mujer embarazada sea ligada al hombre que la embarazó. En el caso de solteras que llegan a será embarazadas, era uno u otro. A. Si es una prostituta o mujer sin principios morales, y la gente va a apedrearla, o B. Admitan su imprudencia, llevan su escorio, y se casan. Si el varón no quiere casarse con ella, entonces él puede mandarla lejos para quitar la escoria de él.</a:t>
            </a:r>
          </a:p>
          <a:p>
            <a:pPr marL="0" indent="0">
              <a:buNone/>
            </a:pPr>
            <a:r>
              <a:rPr lang="es-MX" dirty="0"/>
              <a:t>Todavía no habían casado. Estaban en esto. </a:t>
            </a:r>
          </a:p>
          <a:p>
            <a:pPr marL="0" indent="0">
              <a:buNone/>
            </a:pPr>
            <a:r>
              <a:rPr lang="es-MX" dirty="0"/>
              <a:t>Pero no se podían casarse normal con todas las festividades y la ceremonia si ella ya estaba embarazada. Entonces, aunque la Biblia no explica, ella se fue a vivir con Elizabet hasta su tiempo de nacer el bebé.</a:t>
            </a:r>
          </a:p>
          <a:p>
            <a:pPr marL="0" indent="0">
              <a:buNone/>
            </a:pPr>
            <a:r>
              <a:rPr lang="es-MX" dirty="0"/>
              <a:t>Elisabet era una mujer muy espiritual, y normalmente no haría nada de nada menos regañar a una jovencita embarazada sin haber casado todavía. Pero de inmediato, su bebé (de Elisabet, quien era Juan el Bautista) se reconoció el Salvador aun en el vientre de su madre. </a:t>
            </a:r>
          </a:p>
          <a:p>
            <a:pPr marL="0" indent="0">
              <a:buNone/>
            </a:pPr>
            <a:r>
              <a:rPr lang="es-MX" dirty="0"/>
              <a:t>El evento de Juan el Bautista brincando aun en el vientre de su madre, y que Elisabet recibió tan cariñosamente a María eran eventos que deberían animado a María grandemente.</a:t>
            </a:r>
          </a:p>
          <a:p>
            <a:pPr marL="0" indent="0">
              <a:buNone/>
            </a:pPr>
            <a:r>
              <a:rPr lang="es-MX" dirty="0"/>
              <a:t>Pero todo lo que pasó y que María fue aprobada en sus decisiones y acciones se giran sobre la fe de María que va creciendo momento por momento enfrente de nuestros ojos. Escuchó la Palabra del Señor, y la aceptó como es cierto sin duda. Esto es fe.</a:t>
            </a:r>
          </a:p>
        </p:txBody>
      </p:sp>
      <p:sp>
        <p:nvSpPr>
          <p:cNvPr id="4" name="Marcador de número de diapositiva 3"/>
          <p:cNvSpPr>
            <a:spLocks noGrp="1"/>
          </p:cNvSpPr>
          <p:nvPr>
            <p:ph type="sldNum" sz="quarter" idx="5"/>
          </p:nvPr>
        </p:nvSpPr>
        <p:spPr/>
        <p:txBody>
          <a:bodyPr/>
          <a:lstStyle/>
          <a:p>
            <a:fld id="{7D760DC5-F36E-404D-9578-B54730B69177}" type="slidenum">
              <a:rPr lang="es-MX" smtClean="0"/>
              <a:t>10</a:t>
            </a:fld>
            <a:endParaRPr lang="es-MX"/>
          </a:p>
        </p:txBody>
      </p:sp>
    </p:spTree>
    <p:extLst>
      <p:ext uri="{BB962C8B-B14F-4D97-AF65-F5344CB8AC3E}">
        <p14:creationId xmlns:p14="http://schemas.microsoft.com/office/powerpoint/2010/main" val="319044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2C1D2-A6A3-48C3-89F6-C372623212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1321322-830A-455C-A26A-6A1C1F72F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EC01719-7B43-4307-A10A-E8D4BDEC2140}"/>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5" name="Marcador de pie de página 4">
            <a:extLst>
              <a:ext uri="{FF2B5EF4-FFF2-40B4-BE49-F238E27FC236}">
                <a16:creationId xmlns:a16="http://schemas.microsoft.com/office/drawing/2014/main" id="{AB294102-8FD9-494C-8425-B418A43CA5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003E8D-0E79-48DE-AAE6-2DF81367AFCB}"/>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244189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B87FC-F525-4D06-AA95-A650C7EC203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AC2DCBA-1240-43A8-ADF4-3B4B49F48E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B00D8C3-640C-4675-8DEC-5F3A0A0DF5D8}"/>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5" name="Marcador de pie de página 4">
            <a:extLst>
              <a:ext uri="{FF2B5EF4-FFF2-40B4-BE49-F238E27FC236}">
                <a16:creationId xmlns:a16="http://schemas.microsoft.com/office/drawing/2014/main" id="{BBA323D9-6521-44E3-BBFE-8D0F74A990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F42C4C2-55FF-4C7F-A649-A72ECAA57211}"/>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126478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E3A7C4-2605-4F12-855C-2647C32C2F0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E5C8A31-B813-4142-8E66-275E7DCDE9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41C19A5-C91C-405B-8E3B-7E5EE684532E}"/>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5" name="Marcador de pie de página 4">
            <a:extLst>
              <a:ext uri="{FF2B5EF4-FFF2-40B4-BE49-F238E27FC236}">
                <a16:creationId xmlns:a16="http://schemas.microsoft.com/office/drawing/2014/main" id="{750D79E8-C5C7-403D-BBA4-68D6821DCAA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EFA0369-B03B-41D5-B5D3-5B2C59C3FBE0}"/>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22896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3F171-CCDD-4992-BD21-2416D95B5AE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8D14634-36C2-469B-BC38-73B91B0093D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7C22B26-6349-4976-990A-272653A0419F}"/>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5" name="Marcador de pie de página 4">
            <a:extLst>
              <a:ext uri="{FF2B5EF4-FFF2-40B4-BE49-F238E27FC236}">
                <a16:creationId xmlns:a16="http://schemas.microsoft.com/office/drawing/2014/main" id="{B58FE928-7A7A-4F0F-BCA3-355B7683910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306E615-70C8-4A45-9CB3-5A184FFDA962}"/>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186307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395F7-71FD-4F5A-89DF-49670C9252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A502DB1-7402-43B3-BBCC-366C44324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F345D4-5271-4006-A0B5-A6D262B57545}"/>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5" name="Marcador de pie de página 4">
            <a:extLst>
              <a:ext uri="{FF2B5EF4-FFF2-40B4-BE49-F238E27FC236}">
                <a16:creationId xmlns:a16="http://schemas.microsoft.com/office/drawing/2014/main" id="{8B880B9A-E417-4ED3-87B7-3278874211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771CDC-F7B5-479A-BAE9-A8C0ED8D49D2}"/>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304175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A83AD-2026-4BB8-A0B2-3F332D34154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8BEF00F-2A51-48A7-8CFF-8D0A1BF2C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049A3ED-75F3-4AF9-B2CD-8002333F8F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E73F7AD-9F2E-4A91-BC40-688605652FC5}"/>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6" name="Marcador de pie de página 5">
            <a:extLst>
              <a:ext uri="{FF2B5EF4-FFF2-40B4-BE49-F238E27FC236}">
                <a16:creationId xmlns:a16="http://schemas.microsoft.com/office/drawing/2014/main" id="{EE9B0BB9-997C-442B-B7DC-82D5D4BFE46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F1EE12A-7F72-49DC-83CC-4399809B8C3C}"/>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170612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FA92B-4DE5-482D-9E79-870D9842AE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F50058D-57E6-42F5-9772-D3BE026DB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3AAEA5-6B25-4075-A696-329FE5E8DFE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16E4D8B7-8389-4096-9FF7-F098EE2ACC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1A30CB9-A37D-4080-9875-FBEC81EE1A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73D45A1-6E95-4C72-BDCF-EB26A6CFE93A}"/>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8" name="Marcador de pie de página 7">
            <a:extLst>
              <a:ext uri="{FF2B5EF4-FFF2-40B4-BE49-F238E27FC236}">
                <a16:creationId xmlns:a16="http://schemas.microsoft.com/office/drawing/2014/main" id="{9929CDAC-BFD5-411B-A076-56331AEEF4A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212951A-BA42-441A-A720-00E54E894F43}"/>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295896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90DA7-D131-4211-BAD6-8084F5E24E3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36F89B1-9D1B-4D09-B223-CA26C2C6D41E}"/>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4" name="Marcador de pie de página 3">
            <a:extLst>
              <a:ext uri="{FF2B5EF4-FFF2-40B4-BE49-F238E27FC236}">
                <a16:creationId xmlns:a16="http://schemas.microsoft.com/office/drawing/2014/main" id="{4723C21D-0F5A-4C51-8517-46C5F11958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719CB74-34F1-43EE-91FC-541483935194}"/>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267591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3D457C-89B2-4713-B529-A5A6A58201BE}"/>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3" name="Marcador de pie de página 2">
            <a:extLst>
              <a:ext uri="{FF2B5EF4-FFF2-40B4-BE49-F238E27FC236}">
                <a16:creationId xmlns:a16="http://schemas.microsoft.com/office/drawing/2014/main" id="{BB876506-8B8D-4901-9C46-BBFDF34E79C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0DE5825-7721-4B0F-9CC0-0D25AFF1EB57}"/>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182662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60977-E203-44D5-BB03-C789A46B2E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F6D958-39DC-422C-B08C-2887F46D2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671304A-2A11-4987-B9C0-E7E389684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94D6E5-FA87-4ABB-B330-C97714477D7F}"/>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6" name="Marcador de pie de página 5">
            <a:extLst>
              <a:ext uri="{FF2B5EF4-FFF2-40B4-BE49-F238E27FC236}">
                <a16:creationId xmlns:a16="http://schemas.microsoft.com/office/drawing/2014/main" id="{4216F6B1-F895-49DB-B187-175B2C0FD56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3A98F1D-A99F-43B8-BE4D-CB0A9BBCDC50}"/>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144712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217F3-7892-4DFC-90F2-36EEF26E79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7CE838B-6037-443F-9422-F2ABE6E5C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868BE58-A7C9-436C-A15A-8F6B91010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6E31612-326B-482D-999B-263C80201CB1}"/>
              </a:ext>
            </a:extLst>
          </p:cNvPr>
          <p:cNvSpPr>
            <a:spLocks noGrp="1"/>
          </p:cNvSpPr>
          <p:nvPr>
            <p:ph type="dt" sz="half" idx="10"/>
          </p:nvPr>
        </p:nvSpPr>
        <p:spPr/>
        <p:txBody>
          <a:bodyPr/>
          <a:lstStyle/>
          <a:p>
            <a:fld id="{F22D9148-6E68-4F5E-A035-614596049714}" type="datetimeFigureOut">
              <a:rPr lang="es-MX" smtClean="0"/>
              <a:t>02/01/2022</a:t>
            </a:fld>
            <a:endParaRPr lang="es-MX"/>
          </a:p>
        </p:txBody>
      </p:sp>
      <p:sp>
        <p:nvSpPr>
          <p:cNvPr id="6" name="Marcador de pie de página 5">
            <a:extLst>
              <a:ext uri="{FF2B5EF4-FFF2-40B4-BE49-F238E27FC236}">
                <a16:creationId xmlns:a16="http://schemas.microsoft.com/office/drawing/2014/main" id="{D2959FA4-B1EE-4638-839C-C21E51BCCA3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E42782-2755-491B-949F-9D1D213C0C20}"/>
              </a:ext>
            </a:extLst>
          </p:cNvPr>
          <p:cNvSpPr>
            <a:spLocks noGrp="1"/>
          </p:cNvSpPr>
          <p:nvPr>
            <p:ph type="sldNum" sz="quarter" idx="12"/>
          </p:nvPr>
        </p:nvSpPr>
        <p:spPr/>
        <p:txBody>
          <a:bodyPr/>
          <a:lstStyle/>
          <a:p>
            <a:fld id="{8E88AE6B-D77A-4CDC-A20B-5623D7B4EE5E}" type="slidenum">
              <a:rPr lang="es-MX" smtClean="0"/>
              <a:t>‹Nº›</a:t>
            </a:fld>
            <a:endParaRPr lang="es-MX"/>
          </a:p>
        </p:txBody>
      </p:sp>
    </p:spTree>
    <p:extLst>
      <p:ext uri="{BB962C8B-B14F-4D97-AF65-F5344CB8AC3E}">
        <p14:creationId xmlns:p14="http://schemas.microsoft.com/office/powerpoint/2010/main" val="410925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3B8A0B1-A2D9-4125-96F7-5EB901A83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E834341-5CD6-4545-8C3B-E5B01B634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3BDEB44-9C72-4DB1-BC11-9A3354FC5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D9148-6E68-4F5E-A035-614596049714}" type="datetimeFigureOut">
              <a:rPr lang="es-MX" smtClean="0"/>
              <a:t>02/01/2022</a:t>
            </a:fld>
            <a:endParaRPr lang="es-MX"/>
          </a:p>
        </p:txBody>
      </p:sp>
      <p:sp>
        <p:nvSpPr>
          <p:cNvPr id="5" name="Marcador de pie de página 4">
            <a:extLst>
              <a:ext uri="{FF2B5EF4-FFF2-40B4-BE49-F238E27FC236}">
                <a16:creationId xmlns:a16="http://schemas.microsoft.com/office/drawing/2014/main" id="{BAC7F21D-B45F-49A1-9EE9-770492494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C0533B2-79E2-4781-8320-D1F576BFB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8AE6B-D77A-4CDC-A20B-5623D7B4EE5E}" type="slidenum">
              <a:rPr lang="es-MX" smtClean="0"/>
              <a:t>‹Nº›</a:t>
            </a:fld>
            <a:endParaRPr lang="es-MX"/>
          </a:p>
        </p:txBody>
      </p:sp>
    </p:spTree>
    <p:extLst>
      <p:ext uri="{BB962C8B-B14F-4D97-AF65-F5344CB8AC3E}">
        <p14:creationId xmlns:p14="http://schemas.microsoft.com/office/powerpoint/2010/main" val="168188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bujo animado de un personaje con la boca abierta&#10;&#10;Descripción generada automáticamente con confianza media">
            <a:extLst>
              <a:ext uri="{FF2B5EF4-FFF2-40B4-BE49-F238E27FC236}">
                <a16:creationId xmlns:a16="http://schemas.microsoft.com/office/drawing/2014/main" id="{C40E36CD-18CA-46CE-88E1-E03B14EF027B}"/>
              </a:ext>
            </a:extLst>
          </p:cNvPr>
          <p:cNvPicPr>
            <a:picLocks noChangeAspect="1"/>
          </p:cNvPicPr>
          <p:nvPr/>
        </p:nvPicPr>
        <p:blipFill rotWithShape="1">
          <a:blip r:embed="rId2">
            <a:extLst>
              <a:ext uri="{28A0092B-C50C-407E-A947-70E740481C1C}">
                <a14:useLocalDpi xmlns:a14="http://schemas.microsoft.com/office/drawing/2010/main" val="0"/>
              </a:ext>
            </a:extLst>
          </a:blip>
          <a:srcRect l="2506" t="9091" r="16194"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F2BCE14-15F1-4E06-8CED-BF0002241BA0}"/>
              </a:ext>
            </a:extLst>
          </p:cNvPr>
          <p:cNvSpPr>
            <a:spLocks noGrp="1"/>
          </p:cNvSpPr>
          <p:nvPr>
            <p:ph type="ctrTitle"/>
          </p:nvPr>
        </p:nvSpPr>
        <p:spPr>
          <a:xfrm>
            <a:off x="477981" y="1122363"/>
            <a:ext cx="4023360" cy="3204134"/>
          </a:xfrm>
        </p:spPr>
        <p:txBody>
          <a:bodyPr anchor="b">
            <a:normAutofit/>
          </a:bodyPr>
          <a:lstStyle/>
          <a:p>
            <a:pPr algn="l"/>
            <a:r>
              <a:rPr lang="es-MX" sz="4800"/>
              <a:t>El Nacimiento de Jesús</a:t>
            </a:r>
          </a:p>
        </p:txBody>
      </p:sp>
      <p:sp>
        <p:nvSpPr>
          <p:cNvPr id="3" name="Subtítulo 2">
            <a:extLst>
              <a:ext uri="{FF2B5EF4-FFF2-40B4-BE49-F238E27FC236}">
                <a16:creationId xmlns:a16="http://schemas.microsoft.com/office/drawing/2014/main" id="{13263312-277B-4EF6-9ECA-D1166DDD8D71}"/>
              </a:ext>
            </a:extLst>
          </p:cNvPr>
          <p:cNvSpPr>
            <a:spLocks noGrp="1"/>
          </p:cNvSpPr>
          <p:nvPr>
            <p:ph type="subTitle" idx="1"/>
          </p:nvPr>
        </p:nvSpPr>
        <p:spPr>
          <a:xfrm>
            <a:off x="477980" y="4872922"/>
            <a:ext cx="4023359" cy="1208141"/>
          </a:xfrm>
        </p:spPr>
        <p:txBody>
          <a:bodyPr>
            <a:normAutofit/>
          </a:bodyPr>
          <a:lstStyle/>
          <a:p>
            <a:pPr algn="l"/>
            <a:r>
              <a:rPr lang="es-MX" sz="2000" dirty="0"/>
              <a:t>Sermón por Pastor David Cox</a:t>
            </a:r>
          </a:p>
          <a:p>
            <a:pPr algn="l"/>
            <a:r>
              <a:rPr lang="es-MX" sz="2000" dirty="0"/>
              <a:t>               Ibf-tlahuac.com</a:t>
            </a:r>
          </a:p>
          <a:p>
            <a:pPr algn="l"/>
            <a:r>
              <a:rPr lang="es-MX" sz="2000"/>
              <a:t>                    Enero 2, 2022</a:t>
            </a:r>
            <a:endParaRPr lang="es-MX" sz="2000" dirty="0"/>
          </a:p>
          <a:p>
            <a:pPr algn="l"/>
            <a:endParaRPr lang="es-MX" sz="2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17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260CA7-411C-4150-B108-0B01DDAF81C9}"/>
              </a:ext>
            </a:extLst>
          </p:cNvPr>
          <p:cNvSpPr>
            <a:spLocks noGrp="1"/>
          </p:cNvSpPr>
          <p:nvPr>
            <p:ph type="title"/>
          </p:nvPr>
        </p:nvSpPr>
        <p:spPr>
          <a:xfrm>
            <a:off x="6513788" y="365125"/>
            <a:ext cx="4840010" cy="1807305"/>
          </a:xfrm>
        </p:spPr>
        <p:txBody>
          <a:bodyPr>
            <a:normAutofit/>
          </a:bodyPr>
          <a:lstStyle/>
          <a:p>
            <a:r>
              <a:rPr lang="es-MX" dirty="0"/>
              <a:t>El papel de Elizabet</a:t>
            </a:r>
          </a:p>
        </p:txBody>
      </p:sp>
      <p:pic>
        <p:nvPicPr>
          <p:cNvPr id="5" name="Imagen 4" descr="Un dibujo de una persona&#10;&#10;Descripción generada automáticamente con confianza baja">
            <a:extLst>
              <a:ext uri="{FF2B5EF4-FFF2-40B4-BE49-F238E27FC236}">
                <a16:creationId xmlns:a16="http://schemas.microsoft.com/office/drawing/2014/main" id="{79611DD7-06DD-45BD-9BD2-34DBEB56CACA}"/>
              </a:ext>
            </a:extLst>
          </p:cNvPr>
          <p:cNvPicPr>
            <a:picLocks noChangeAspect="1"/>
          </p:cNvPicPr>
          <p:nvPr/>
        </p:nvPicPr>
        <p:blipFill rotWithShape="1">
          <a:blip r:embed="rId3">
            <a:extLst>
              <a:ext uri="{28A0092B-C50C-407E-A947-70E740481C1C}">
                <a14:useLocalDpi xmlns:a14="http://schemas.microsoft.com/office/drawing/2010/main" val="0"/>
              </a:ext>
            </a:extLst>
          </a:blip>
          <a:srcRect l="27554" r="555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4A04A958-605D-4F0E-BA14-AC88B144EEB6}"/>
              </a:ext>
            </a:extLst>
          </p:cNvPr>
          <p:cNvSpPr>
            <a:spLocks noGrp="1"/>
          </p:cNvSpPr>
          <p:nvPr>
            <p:ph idx="1"/>
          </p:nvPr>
        </p:nvSpPr>
        <p:spPr>
          <a:xfrm>
            <a:off x="6096000" y="1627632"/>
            <a:ext cx="5791200" cy="5010912"/>
          </a:xfrm>
        </p:spPr>
        <p:txBody>
          <a:bodyPr>
            <a:normAutofit lnSpcReduction="10000"/>
          </a:bodyPr>
          <a:lstStyle/>
          <a:p>
            <a:pPr marL="0" indent="0">
              <a:buNone/>
            </a:pPr>
            <a:r>
              <a:rPr lang="es-MX" sz="2400" b="1" dirty="0"/>
              <a:t>Lucas 1:39 </a:t>
            </a:r>
            <a:r>
              <a:rPr lang="es-MX" sz="2400" dirty="0"/>
              <a:t>​En aquellos días, levantándose María, fue de prisa a la montaña, a una </a:t>
            </a:r>
            <a:r>
              <a:rPr lang="es-MX" sz="2400" i="1" dirty="0"/>
              <a:t>ciudad de Judá; </a:t>
            </a:r>
            <a:r>
              <a:rPr lang="es-MX" sz="2400" b="1" dirty="0"/>
              <a:t>40</a:t>
            </a:r>
            <a:r>
              <a:rPr lang="es-MX" sz="2400" i="1" dirty="0"/>
              <a:t> y entró en casa de Zacarías, y saludó a Elisabet. </a:t>
            </a:r>
            <a:r>
              <a:rPr lang="es-MX" sz="2400" b="1" dirty="0"/>
              <a:t>41</a:t>
            </a:r>
            <a:r>
              <a:rPr lang="es-MX" sz="2400" i="1" dirty="0"/>
              <a:t> Y aconteció que cuando oyó Elisabet la salutación de María, la criatura saltó en su vientre; y Elisabet fue llena del Espíritu Santo, </a:t>
            </a:r>
            <a:r>
              <a:rPr lang="es-MX" sz="2400" b="1" dirty="0"/>
              <a:t>42</a:t>
            </a:r>
            <a:r>
              <a:rPr lang="es-MX" sz="2400" i="1" dirty="0"/>
              <a:t> y exclamó a gran voz, y dijo: Bendita tú entre las mujeres, y bendito el fruto de tu vientre. </a:t>
            </a:r>
            <a:r>
              <a:rPr lang="es-MX" sz="2400" b="1" dirty="0"/>
              <a:t>43</a:t>
            </a:r>
            <a:r>
              <a:rPr lang="es-MX" sz="2400" i="1" dirty="0"/>
              <a:t> ​¿Por qué se me concede esto a mí, que la madre de mi Señor venga a mí? </a:t>
            </a:r>
            <a:r>
              <a:rPr lang="es-MX" sz="2400" b="1" dirty="0"/>
              <a:t>44</a:t>
            </a:r>
            <a:r>
              <a:rPr lang="es-MX" sz="2400" i="1" dirty="0"/>
              <a:t> ​Porque tan pronto como llegó la voz de tu salutación a mis oídos, la criatura saltó de alegría en mi vientre. </a:t>
            </a:r>
            <a:r>
              <a:rPr lang="es-MX" sz="2400" b="1" dirty="0"/>
              <a:t>45</a:t>
            </a:r>
            <a:r>
              <a:rPr lang="es-MX" sz="2400" i="1" dirty="0"/>
              <a:t> Y bienaventurada la que creyó, porque se cumplirá lo que le fue dicho de parte del Señor.</a:t>
            </a:r>
          </a:p>
          <a:p>
            <a:endParaRPr lang="es-MX" sz="1700" dirty="0"/>
          </a:p>
        </p:txBody>
      </p:sp>
    </p:spTree>
    <p:extLst>
      <p:ext uri="{BB962C8B-B14F-4D97-AF65-F5344CB8AC3E}">
        <p14:creationId xmlns:p14="http://schemas.microsoft.com/office/powerpoint/2010/main" val="310232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nriendo, mayor&#10;&#10;Descripción generada automáticamente">
            <a:extLst>
              <a:ext uri="{FF2B5EF4-FFF2-40B4-BE49-F238E27FC236}">
                <a16:creationId xmlns:a16="http://schemas.microsoft.com/office/drawing/2014/main" id="{4DAC287C-7984-4A76-AA14-D7CCB62EC20E}"/>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ítulo 1">
            <a:extLst>
              <a:ext uri="{FF2B5EF4-FFF2-40B4-BE49-F238E27FC236}">
                <a16:creationId xmlns:a16="http://schemas.microsoft.com/office/drawing/2014/main" id="{CE85842F-CF6E-4596-AE8B-F6A30CDC9C23}"/>
              </a:ext>
            </a:extLst>
          </p:cNvPr>
          <p:cNvSpPr>
            <a:spLocks noGrp="1"/>
          </p:cNvSpPr>
          <p:nvPr>
            <p:ph type="title"/>
          </p:nvPr>
        </p:nvSpPr>
        <p:spPr>
          <a:xfrm>
            <a:off x="5801709" y="3159719"/>
            <a:ext cx="5552090" cy="1336081"/>
          </a:xfrm>
        </p:spPr>
        <p:txBody>
          <a:bodyPr anchor="b">
            <a:normAutofit/>
          </a:bodyPr>
          <a:lstStyle/>
          <a:p>
            <a:r>
              <a:rPr lang="es-MX" dirty="0"/>
              <a:t>El Magníficat</a:t>
            </a:r>
          </a:p>
        </p:txBody>
      </p:sp>
      <p:sp>
        <p:nvSpPr>
          <p:cNvPr id="3" name="Marcador de contenido 2">
            <a:extLst>
              <a:ext uri="{FF2B5EF4-FFF2-40B4-BE49-F238E27FC236}">
                <a16:creationId xmlns:a16="http://schemas.microsoft.com/office/drawing/2014/main" id="{D2B602E7-1D16-43BC-8DE0-FEA7406B3119}"/>
              </a:ext>
            </a:extLst>
          </p:cNvPr>
          <p:cNvSpPr>
            <a:spLocks noGrp="1"/>
          </p:cNvSpPr>
          <p:nvPr>
            <p:ph idx="1"/>
          </p:nvPr>
        </p:nvSpPr>
        <p:spPr>
          <a:xfrm>
            <a:off x="5801709" y="4572000"/>
            <a:ext cx="5552089" cy="1946031"/>
          </a:xfrm>
        </p:spPr>
        <p:txBody>
          <a:bodyPr>
            <a:normAutofit fontScale="92500"/>
          </a:bodyPr>
          <a:lstStyle/>
          <a:p>
            <a:r>
              <a:rPr lang="es-MX" sz="2000" b="1" dirty="0"/>
              <a:t>Lucas 1:47 </a:t>
            </a:r>
            <a:r>
              <a:rPr lang="es-MX" sz="2000" i="1" dirty="0"/>
              <a:t>Y mi espíritu se regocija en Dios mi Salvador. </a:t>
            </a:r>
            <a:r>
              <a:rPr lang="es-MX" sz="2000" b="1" dirty="0"/>
              <a:t>48</a:t>
            </a:r>
            <a:r>
              <a:rPr lang="es-MX" sz="2000" i="1" dirty="0"/>
              <a:t> Porque ha mirado la bajeza de su sierva; Pues he aquí, desde ahora me dirán bienaventurada todas las generaciones. </a:t>
            </a:r>
            <a:br>
              <a:rPr lang="es-MX" sz="2000" i="1" dirty="0"/>
            </a:br>
            <a:r>
              <a:rPr lang="es-MX" sz="2000" b="1" dirty="0"/>
              <a:t>49</a:t>
            </a:r>
            <a:r>
              <a:rPr lang="es-MX" sz="2000" i="1" dirty="0"/>
              <a:t> Porque me ha hecho grandes cosas el Poderoso; Santo es su nombre, </a:t>
            </a:r>
            <a:r>
              <a:rPr lang="es-MX" sz="2000" b="1" dirty="0"/>
              <a:t>50</a:t>
            </a:r>
            <a:r>
              <a:rPr lang="es-MX" sz="2000" i="1" dirty="0"/>
              <a:t> Y su misericordia es de generación en generación A los que le temen.</a:t>
            </a:r>
          </a:p>
          <a:p>
            <a:endParaRPr lang="es-MX" sz="1700" dirty="0"/>
          </a:p>
        </p:txBody>
      </p:sp>
    </p:spTree>
    <p:extLst>
      <p:ext uri="{BB962C8B-B14F-4D97-AF65-F5344CB8AC3E}">
        <p14:creationId xmlns:p14="http://schemas.microsoft.com/office/powerpoint/2010/main" val="1788380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F45E17-BB51-466B-802F-937A9A8C66AB}"/>
              </a:ext>
            </a:extLst>
          </p:cNvPr>
          <p:cNvSpPr>
            <a:spLocks noGrp="1"/>
          </p:cNvSpPr>
          <p:nvPr>
            <p:ph type="title"/>
          </p:nvPr>
        </p:nvSpPr>
        <p:spPr>
          <a:xfrm>
            <a:off x="640080" y="325369"/>
            <a:ext cx="4368602" cy="1956841"/>
          </a:xfrm>
        </p:spPr>
        <p:txBody>
          <a:bodyPr anchor="b">
            <a:normAutofit/>
          </a:bodyPr>
          <a:lstStyle/>
          <a:p>
            <a:r>
              <a:rPr lang="es-MX" sz="5400"/>
              <a:t>El Magníficat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31EB610-7D50-4EC3-BB2A-D168BC5AC58F}"/>
              </a:ext>
            </a:extLst>
          </p:cNvPr>
          <p:cNvSpPr>
            <a:spLocks noGrp="1"/>
          </p:cNvSpPr>
          <p:nvPr>
            <p:ph idx="1"/>
          </p:nvPr>
        </p:nvSpPr>
        <p:spPr>
          <a:xfrm>
            <a:off x="328246" y="2872899"/>
            <a:ext cx="4981931" cy="3659732"/>
          </a:xfrm>
        </p:spPr>
        <p:txBody>
          <a:bodyPr>
            <a:normAutofit lnSpcReduction="10000"/>
          </a:bodyPr>
          <a:lstStyle/>
          <a:p>
            <a:r>
              <a:rPr lang="es-MX" sz="2400" b="1" dirty="0"/>
              <a:t>Lucas 1:51 </a:t>
            </a:r>
            <a:r>
              <a:rPr lang="es-MX" sz="2400" i="1" dirty="0"/>
              <a:t>Hizo proezas con su brazo; Esparció a los soberbios en el pensamiento de sus corazones. </a:t>
            </a:r>
            <a:br>
              <a:rPr lang="es-MX" sz="2400" i="1" dirty="0"/>
            </a:br>
            <a:r>
              <a:rPr lang="es-MX" sz="2400" b="1" i="1" dirty="0"/>
              <a:t>52</a:t>
            </a:r>
            <a:r>
              <a:rPr lang="es-MX" sz="2400" i="1" dirty="0"/>
              <a:t> Quitó de los tronos a los poderosos, Y exaltó a los humildes. </a:t>
            </a:r>
            <a:r>
              <a:rPr lang="es-MX" sz="2400" b="1" i="1" dirty="0"/>
              <a:t>53</a:t>
            </a:r>
            <a:r>
              <a:rPr lang="es-MX" sz="2400" i="1" dirty="0"/>
              <a:t> A los hambrientos colmó de bienes, Y a los ricos envió vacíos. </a:t>
            </a:r>
            <a:br>
              <a:rPr lang="es-MX" sz="2400" i="1" dirty="0"/>
            </a:br>
            <a:r>
              <a:rPr lang="es-MX" sz="2400" b="1" i="1" dirty="0"/>
              <a:t>54</a:t>
            </a:r>
            <a:r>
              <a:rPr lang="es-MX" sz="2400" i="1" dirty="0"/>
              <a:t> Socorrió a Israel su siervo, Acordándose de la misericordia </a:t>
            </a:r>
            <a:br>
              <a:rPr lang="es-MX" sz="2400" i="1" dirty="0"/>
            </a:br>
            <a:r>
              <a:rPr lang="es-MX" sz="2400" b="1" i="1" dirty="0"/>
              <a:t>55</a:t>
            </a:r>
            <a:r>
              <a:rPr lang="es-MX" sz="2400" i="1" dirty="0"/>
              <a:t> De la cual habló a nuestros padres, Para con Abraham y su descendencia «para siempre.»</a:t>
            </a:r>
          </a:p>
          <a:p>
            <a:endParaRPr lang="es-MX" sz="2000" dirty="0"/>
          </a:p>
        </p:txBody>
      </p:sp>
      <p:pic>
        <p:nvPicPr>
          <p:cNvPr id="5" name="Imagen 4" descr="Imagen que contiene persona, hombre, sonriendo, mayor&#10;&#10;Descripción generada automáticamente">
            <a:extLst>
              <a:ext uri="{FF2B5EF4-FFF2-40B4-BE49-F238E27FC236}">
                <a16:creationId xmlns:a16="http://schemas.microsoft.com/office/drawing/2014/main" id="{C74893FF-F75A-4D1F-A747-E5F6EA5D70E2}"/>
              </a:ext>
            </a:extLst>
          </p:cNvPr>
          <p:cNvPicPr>
            <a:picLocks noChangeAspect="1"/>
          </p:cNvPicPr>
          <p:nvPr/>
        </p:nvPicPr>
        <p:blipFill rotWithShape="1">
          <a:blip r:embed="rId3">
            <a:extLst>
              <a:ext uri="{28A0092B-C50C-407E-A947-70E740481C1C}">
                <a14:useLocalDpi xmlns:a14="http://schemas.microsoft.com/office/drawing/2010/main" val="0"/>
              </a:ext>
            </a:extLst>
          </a:blip>
          <a:srcRect l="25899" r="71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78093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nriendo, mayor&#10;&#10;Descripción generada automáticamente">
            <a:extLst>
              <a:ext uri="{FF2B5EF4-FFF2-40B4-BE49-F238E27FC236}">
                <a16:creationId xmlns:a16="http://schemas.microsoft.com/office/drawing/2014/main" id="{C74893FF-F75A-4D1F-A747-E5F6EA5D70E2}"/>
              </a:ext>
            </a:extLst>
          </p:cNvPr>
          <p:cNvPicPr>
            <a:picLocks noChangeAspect="1"/>
          </p:cNvPicPr>
          <p:nvPr/>
        </p:nvPicPr>
        <p:blipFill rotWithShape="1">
          <a:blip r:embed="rId3">
            <a:extLst>
              <a:ext uri="{28A0092B-C50C-407E-A947-70E740481C1C}">
                <a14:useLocalDpi xmlns:a14="http://schemas.microsoft.com/office/drawing/2010/main" val="0"/>
              </a:ext>
            </a:extLst>
          </a:blip>
          <a:srcRect l="8219" t="6593" r="12961" b="-1"/>
          <a:stretch/>
        </p:blipFill>
        <p:spPr>
          <a:xfrm>
            <a:off x="3522468" y="10"/>
            <a:ext cx="8669532" cy="6857990"/>
          </a:xfrm>
          <a:prstGeom prst="rect">
            <a:avLst/>
          </a:prstGeom>
        </p:spPr>
      </p:pic>
      <p:sp>
        <p:nvSpPr>
          <p:cNvPr id="19" name="Rectangle 1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BF45E17-BB51-466B-802F-937A9A8C66AB}"/>
              </a:ext>
            </a:extLst>
          </p:cNvPr>
          <p:cNvSpPr>
            <a:spLocks noGrp="1"/>
          </p:cNvSpPr>
          <p:nvPr>
            <p:ph type="title"/>
          </p:nvPr>
        </p:nvSpPr>
        <p:spPr>
          <a:xfrm>
            <a:off x="371094" y="1161288"/>
            <a:ext cx="3438144" cy="1124712"/>
          </a:xfrm>
        </p:spPr>
        <p:txBody>
          <a:bodyPr anchor="b">
            <a:normAutofit/>
          </a:bodyPr>
          <a:lstStyle/>
          <a:p>
            <a:r>
              <a:rPr lang="es-MX" sz="2800"/>
              <a:t>El Magníficat</a:t>
            </a:r>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431EB610-7D50-4EC3-BB2A-D168BC5AC58F}"/>
              </a:ext>
            </a:extLst>
          </p:cNvPr>
          <p:cNvSpPr>
            <a:spLocks noGrp="1"/>
          </p:cNvSpPr>
          <p:nvPr>
            <p:ph idx="1"/>
          </p:nvPr>
        </p:nvSpPr>
        <p:spPr>
          <a:xfrm>
            <a:off x="371094" y="2718054"/>
            <a:ext cx="3438906" cy="3207258"/>
          </a:xfrm>
        </p:spPr>
        <p:txBody>
          <a:bodyPr anchor="t">
            <a:normAutofit/>
          </a:bodyPr>
          <a:lstStyle/>
          <a:p>
            <a:r>
              <a:rPr lang="es-MX" sz="1700" b="1" dirty="0"/>
              <a:t>Lucas 1:51 </a:t>
            </a:r>
            <a:r>
              <a:rPr lang="es-MX" sz="1700" i="1" dirty="0"/>
              <a:t>Hizo proezas con su brazo; Esparció a los soberbios en el pensamiento de sus corazones. </a:t>
            </a:r>
            <a:br>
              <a:rPr lang="es-MX" sz="1700" i="1" dirty="0"/>
            </a:br>
            <a:r>
              <a:rPr lang="es-MX" sz="1700" b="1" i="1" dirty="0"/>
              <a:t>52</a:t>
            </a:r>
            <a:r>
              <a:rPr lang="es-MX" sz="1700" i="1" dirty="0"/>
              <a:t> Quitó de los tronos a los poderosos, Y exaltó a los humildes. </a:t>
            </a:r>
            <a:r>
              <a:rPr lang="es-MX" sz="1700" b="1" i="1" dirty="0"/>
              <a:t>53</a:t>
            </a:r>
            <a:r>
              <a:rPr lang="es-MX" sz="1700" i="1" dirty="0"/>
              <a:t> A los hambrientos colmó de bienes, Y a los ricos envió vacíos. </a:t>
            </a:r>
            <a:br>
              <a:rPr lang="es-MX" sz="1700" i="1" dirty="0"/>
            </a:br>
            <a:r>
              <a:rPr lang="es-MX" sz="1700" b="1" i="1" dirty="0"/>
              <a:t>54</a:t>
            </a:r>
            <a:r>
              <a:rPr lang="es-MX" sz="1700" i="1" dirty="0"/>
              <a:t> Socorrió a Israel su siervo, Acordándose de la misericordia </a:t>
            </a:r>
            <a:br>
              <a:rPr lang="es-MX" sz="1700" i="1" dirty="0"/>
            </a:br>
            <a:r>
              <a:rPr lang="es-MX" sz="1700" b="1" i="1" dirty="0"/>
              <a:t>55</a:t>
            </a:r>
            <a:r>
              <a:rPr lang="es-MX" sz="1700" i="1" dirty="0"/>
              <a:t> De la cual habló a nuestros padres, Para con Abraham y su descendencia «para siempre.»</a:t>
            </a:r>
          </a:p>
          <a:p>
            <a:endParaRPr lang="es-MX" sz="1700" dirty="0"/>
          </a:p>
        </p:txBody>
      </p:sp>
    </p:spTree>
    <p:extLst>
      <p:ext uri="{BB962C8B-B14F-4D97-AF65-F5344CB8AC3E}">
        <p14:creationId xmlns:p14="http://schemas.microsoft.com/office/powerpoint/2010/main" val="4136814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05CBE9-4253-4585-85C7-357CF028B5E3}"/>
              </a:ext>
            </a:extLst>
          </p:cNvPr>
          <p:cNvSpPr>
            <a:spLocks noGrp="1"/>
          </p:cNvSpPr>
          <p:nvPr>
            <p:ph type="title"/>
          </p:nvPr>
        </p:nvSpPr>
        <p:spPr>
          <a:xfrm>
            <a:off x="640080" y="325369"/>
            <a:ext cx="4368602" cy="1956841"/>
          </a:xfrm>
        </p:spPr>
        <p:txBody>
          <a:bodyPr anchor="b">
            <a:normAutofit/>
          </a:bodyPr>
          <a:lstStyle/>
          <a:p>
            <a:r>
              <a:rPr lang="es-MX" sz="5400"/>
              <a:t>María regresó a su casa</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D0CE5B7-5C51-4F14-A709-69FAA6DF902E}"/>
              </a:ext>
            </a:extLst>
          </p:cNvPr>
          <p:cNvSpPr>
            <a:spLocks noGrp="1"/>
          </p:cNvSpPr>
          <p:nvPr>
            <p:ph idx="1"/>
          </p:nvPr>
        </p:nvSpPr>
        <p:spPr>
          <a:xfrm>
            <a:off x="640080" y="2872899"/>
            <a:ext cx="4243589" cy="3320668"/>
          </a:xfrm>
        </p:spPr>
        <p:txBody>
          <a:bodyPr>
            <a:normAutofit/>
          </a:bodyPr>
          <a:lstStyle/>
          <a:p>
            <a:r>
              <a:rPr lang="es-MX" sz="3200" b="1" dirty="0"/>
              <a:t>Lucas 1:56 </a:t>
            </a:r>
            <a:r>
              <a:rPr lang="es-MX" sz="3200" i="1" dirty="0"/>
              <a:t>Y se quedó María con ella (Elisabet) como tres meses; después se volvió a su casa.</a:t>
            </a:r>
          </a:p>
          <a:p>
            <a:endParaRPr lang="es-MX" sz="2200" dirty="0"/>
          </a:p>
        </p:txBody>
      </p:sp>
      <p:pic>
        <p:nvPicPr>
          <p:cNvPr id="5" name="Imagen 4" descr="Una persona con un traje de color negro&#10;&#10;Descripción generada automáticamente con confianza media">
            <a:extLst>
              <a:ext uri="{FF2B5EF4-FFF2-40B4-BE49-F238E27FC236}">
                <a16:creationId xmlns:a16="http://schemas.microsoft.com/office/drawing/2014/main" id="{2AA12425-B109-4846-B5D1-DD090F2D06E7}"/>
              </a:ext>
            </a:extLst>
          </p:cNvPr>
          <p:cNvPicPr>
            <a:picLocks noChangeAspect="1"/>
          </p:cNvPicPr>
          <p:nvPr/>
        </p:nvPicPr>
        <p:blipFill rotWithShape="1">
          <a:blip r:embed="rId3">
            <a:extLst>
              <a:ext uri="{28A0092B-C50C-407E-A947-70E740481C1C}">
                <a14:useLocalDpi xmlns:a14="http://schemas.microsoft.com/office/drawing/2010/main" val="0"/>
              </a:ext>
            </a:extLst>
          </a:blip>
          <a:srcRect l="2782" r="189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88452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B1CF96-BF43-474A-ACF4-002E707E03D1}"/>
              </a:ext>
            </a:extLst>
          </p:cNvPr>
          <p:cNvSpPr>
            <a:spLocks noGrp="1"/>
          </p:cNvSpPr>
          <p:nvPr>
            <p:ph type="title"/>
          </p:nvPr>
        </p:nvSpPr>
        <p:spPr>
          <a:xfrm>
            <a:off x="640080" y="325369"/>
            <a:ext cx="4368602" cy="1956841"/>
          </a:xfrm>
        </p:spPr>
        <p:txBody>
          <a:bodyPr anchor="b">
            <a:normAutofit/>
          </a:bodyPr>
          <a:lstStyle/>
          <a:p>
            <a:r>
              <a:rPr lang="es-MX" sz="4200"/>
              <a:t>El silencio de Zacarías fue quitado</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73C3CE1-A86B-4BF2-B795-46CB40AFBE7A}"/>
              </a:ext>
            </a:extLst>
          </p:cNvPr>
          <p:cNvSpPr>
            <a:spLocks noGrp="1"/>
          </p:cNvSpPr>
          <p:nvPr>
            <p:ph idx="1"/>
          </p:nvPr>
        </p:nvSpPr>
        <p:spPr>
          <a:xfrm>
            <a:off x="515068" y="2872899"/>
            <a:ext cx="4493614" cy="3641444"/>
          </a:xfrm>
        </p:spPr>
        <p:txBody>
          <a:bodyPr>
            <a:normAutofit lnSpcReduction="10000"/>
          </a:bodyPr>
          <a:lstStyle/>
          <a:p>
            <a:r>
              <a:rPr lang="es-MX" b="1" dirty="0"/>
              <a:t>Lucas 1:65 </a:t>
            </a:r>
            <a:r>
              <a:rPr lang="es-MX" i="1" dirty="0"/>
              <a:t>Y se llenaron de temor todos sus vecinos; y en todas las montañas de Judea se divulgaron todas estas cosas. </a:t>
            </a:r>
            <a:r>
              <a:rPr lang="es-MX" b="1" dirty="0"/>
              <a:t>66</a:t>
            </a:r>
            <a:r>
              <a:rPr lang="es-MX" i="1" dirty="0"/>
              <a:t> Y todos los que las oían las guardaban en su corazón, diciendo: ¿Quién, pues, será este niño? Y la mano del Señor estaba con él.</a:t>
            </a:r>
          </a:p>
          <a:p>
            <a:endParaRPr lang="es-MX" sz="2200" dirty="0"/>
          </a:p>
        </p:txBody>
      </p:sp>
      <p:pic>
        <p:nvPicPr>
          <p:cNvPr id="5" name="Imagen 4" descr="Dibujo de una persona&#10;&#10;Descripción generada automáticamente con confianza media">
            <a:extLst>
              <a:ext uri="{FF2B5EF4-FFF2-40B4-BE49-F238E27FC236}">
                <a16:creationId xmlns:a16="http://schemas.microsoft.com/office/drawing/2014/main" id="{1EFA1C25-14FD-4A67-AC85-E9797CF4ABA9}"/>
              </a:ext>
            </a:extLst>
          </p:cNvPr>
          <p:cNvPicPr>
            <a:picLocks noChangeAspect="1"/>
          </p:cNvPicPr>
          <p:nvPr/>
        </p:nvPicPr>
        <p:blipFill rotWithShape="1">
          <a:blip r:embed="rId3">
            <a:extLst>
              <a:ext uri="{28A0092B-C50C-407E-A947-70E740481C1C}">
                <a14:useLocalDpi xmlns:a14="http://schemas.microsoft.com/office/drawing/2010/main" val="0"/>
              </a:ext>
            </a:extLst>
          </a:blip>
          <a:srcRect r="1474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60656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BCF582-638B-433F-BDB1-AD6F0E9ACB7E}"/>
              </a:ext>
            </a:extLst>
          </p:cNvPr>
          <p:cNvSpPr>
            <a:spLocks noGrp="1"/>
          </p:cNvSpPr>
          <p:nvPr>
            <p:ph type="title"/>
          </p:nvPr>
        </p:nvSpPr>
        <p:spPr>
          <a:xfrm>
            <a:off x="5297762" y="329184"/>
            <a:ext cx="6251110" cy="1783080"/>
          </a:xfrm>
        </p:spPr>
        <p:txBody>
          <a:bodyPr anchor="b">
            <a:normAutofit/>
          </a:bodyPr>
          <a:lstStyle/>
          <a:p>
            <a:r>
              <a:rPr lang="es-MX" sz="5400"/>
              <a:t>¿Qué significa Jesús para nosotros?</a:t>
            </a:r>
          </a:p>
        </p:txBody>
      </p:sp>
      <p:pic>
        <p:nvPicPr>
          <p:cNvPr id="5" name="Imagen 4">
            <a:extLst>
              <a:ext uri="{FF2B5EF4-FFF2-40B4-BE49-F238E27FC236}">
                <a16:creationId xmlns:a16="http://schemas.microsoft.com/office/drawing/2014/main" id="{F029D941-9F0F-4E75-BDF1-7EF8D054979C}"/>
              </a:ext>
            </a:extLst>
          </p:cNvPr>
          <p:cNvPicPr>
            <a:picLocks noChangeAspect="1"/>
          </p:cNvPicPr>
          <p:nvPr/>
        </p:nvPicPr>
        <p:blipFill rotWithShape="1">
          <a:blip r:embed="rId3"/>
          <a:srcRect r="247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B0F5FF1-51FD-45E2-8C26-362C97E34417}"/>
              </a:ext>
            </a:extLst>
          </p:cNvPr>
          <p:cNvSpPr>
            <a:spLocks noGrp="1"/>
          </p:cNvSpPr>
          <p:nvPr>
            <p:ph idx="1"/>
          </p:nvPr>
        </p:nvSpPr>
        <p:spPr>
          <a:xfrm>
            <a:off x="5297762" y="2706624"/>
            <a:ext cx="6251110" cy="3483864"/>
          </a:xfrm>
        </p:spPr>
        <p:txBody>
          <a:bodyPr>
            <a:normAutofit/>
          </a:bodyPr>
          <a:lstStyle/>
          <a:p>
            <a:r>
              <a:rPr lang="es-MX" sz="3200" dirty="0"/>
              <a:t>Alguien hizo la pregunta, ¿Qué harás con Jesús?</a:t>
            </a:r>
          </a:p>
          <a:p>
            <a:r>
              <a:rPr lang="es-MX" sz="3200" dirty="0"/>
              <a:t>¿Es tu Salvador? ¿Tu única forma de ir al cielo? ¿De agradar a Dios?</a:t>
            </a:r>
          </a:p>
        </p:txBody>
      </p:sp>
    </p:spTree>
    <p:extLst>
      <p:ext uri="{BB962C8B-B14F-4D97-AF65-F5344CB8AC3E}">
        <p14:creationId xmlns:p14="http://schemas.microsoft.com/office/powerpoint/2010/main" val="195701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4FE855-3E4B-4DEB-84CD-F24BB04655BA}"/>
              </a:ext>
            </a:extLst>
          </p:cNvPr>
          <p:cNvSpPr>
            <a:spLocks noGrp="1"/>
          </p:cNvSpPr>
          <p:nvPr>
            <p:ph type="title"/>
          </p:nvPr>
        </p:nvSpPr>
        <p:spPr>
          <a:xfrm>
            <a:off x="841248" y="426720"/>
            <a:ext cx="10506456" cy="1919141"/>
          </a:xfrm>
        </p:spPr>
        <p:txBody>
          <a:bodyPr anchor="b">
            <a:normAutofit/>
          </a:bodyPr>
          <a:lstStyle/>
          <a:p>
            <a:r>
              <a:rPr lang="es-MX" sz="6000"/>
              <a:t>Cree en el Hijo de Dios</a:t>
            </a:r>
          </a:p>
        </p:txBody>
      </p:sp>
      <p:sp>
        <p:nvSpPr>
          <p:cNvPr id="22"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69072AC-ADE3-4721-87BA-71C340C648B6}"/>
              </a:ext>
            </a:extLst>
          </p:cNvPr>
          <p:cNvSpPr>
            <a:spLocks noGrp="1"/>
          </p:cNvSpPr>
          <p:nvPr>
            <p:ph idx="1"/>
          </p:nvPr>
        </p:nvSpPr>
        <p:spPr>
          <a:xfrm>
            <a:off x="841248" y="3337269"/>
            <a:ext cx="10509504" cy="2905686"/>
          </a:xfrm>
        </p:spPr>
        <p:txBody>
          <a:bodyPr>
            <a:normAutofit/>
          </a:bodyPr>
          <a:lstStyle/>
          <a:p>
            <a:r>
              <a:rPr lang="es-MX" sz="2200" b="1"/>
              <a:t>Juan 3:18 </a:t>
            </a:r>
            <a:r>
              <a:rPr lang="es-MX" sz="2200" i="1"/>
              <a:t>El que en él cree, no es condenado; pero el que no cree, ya ha sido condenado, porque no ha creído en el nombre del unigénito Hijo de Dios.</a:t>
            </a:r>
          </a:p>
          <a:p>
            <a:r>
              <a:rPr lang="es-MX" sz="2200" b="1"/>
              <a:t>Juan 3:19 </a:t>
            </a:r>
            <a:r>
              <a:rPr lang="es-MX" sz="2200" i="1"/>
              <a:t>Y esta es la condenación: que la luz vino al mundo, y los hombres amaron más las tinieblas que la luz, porque sus obras eran malas.</a:t>
            </a:r>
          </a:p>
          <a:p>
            <a:r>
              <a:rPr lang="es-MX" sz="2200" b="1"/>
              <a:t>Juan 3:20 </a:t>
            </a:r>
            <a:r>
              <a:rPr lang="es-MX" sz="2200" i="1"/>
              <a:t>Porque todo aquel que hace lo malo, aborrece la luz y no viene a la luz, para que sus obras no sean reprendidas.</a:t>
            </a:r>
          </a:p>
          <a:p>
            <a:r>
              <a:rPr lang="es-MX" sz="2200" b="1"/>
              <a:t>Juan 3:21 </a:t>
            </a:r>
            <a:r>
              <a:rPr lang="es-MX" sz="2200" i="1"/>
              <a:t>Mas el que practica la verdad viene a la luz, para que sea manifiesto que sus obras son hechas en Dios.</a:t>
            </a:r>
          </a:p>
        </p:txBody>
      </p:sp>
    </p:spTree>
    <p:extLst>
      <p:ext uri="{BB962C8B-B14F-4D97-AF65-F5344CB8AC3E}">
        <p14:creationId xmlns:p14="http://schemas.microsoft.com/office/powerpoint/2010/main" val="389966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E17E4BC-FF19-4D6B-8364-27259760B855}"/>
              </a:ext>
            </a:extLst>
          </p:cNvPr>
          <p:cNvSpPr>
            <a:spLocks noGrp="1"/>
          </p:cNvSpPr>
          <p:nvPr>
            <p:ph type="title"/>
          </p:nvPr>
        </p:nvSpPr>
        <p:spPr>
          <a:xfrm>
            <a:off x="841247" y="978619"/>
            <a:ext cx="3410712" cy="1106424"/>
          </a:xfrm>
        </p:spPr>
        <p:txBody>
          <a:bodyPr>
            <a:normAutofit/>
          </a:bodyPr>
          <a:lstStyle/>
          <a:p>
            <a:r>
              <a:rPr lang="es-MX" sz="3200" b="1" dirty="0"/>
              <a:t>¿Qué importa?</a:t>
            </a:r>
          </a:p>
        </p:txBody>
      </p:sp>
      <p:sp>
        <p:nvSpPr>
          <p:cNvPr id="1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04FDF1A-7DD5-422A-BB03-17AAD4333A22}"/>
              </a:ext>
            </a:extLst>
          </p:cNvPr>
          <p:cNvSpPr>
            <a:spLocks noGrp="1"/>
          </p:cNvSpPr>
          <p:nvPr>
            <p:ph idx="1"/>
          </p:nvPr>
        </p:nvSpPr>
        <p:spPr>
          <a:xfrm>
            <a:off x="841247" y="2359152"/>
            <a:ext cx="3410712" cy="3425043"/>
          </a:xfrm>
        </p:spPr>
        <p:txBody>
          <a:bodyPr>
            <a:normAutofit/>
          </a:bodyPr>
          <a:lstStyle/>
          <a:p>
            <a:pPr marL="514350" indent="-514350">
              <a:buFont typeface="+mj-lt"/>
              <a:buAutoNum type="arabicPeriod"/>
            </a:pPr>
            <a:r>
              <a:rPr lang="es-MX" dirty="0"/>
              <a:t>Quien es este bebé</a:t>
            </a:r>
          </a:p>
          <a:p>
            <a:pPr marL="514350" indent="-514350">
              <a:buFont typeface="+mj-lt"/>
              <a:buAutoNum type="arabicPeriod"/>
            </a:pPr>
            <a:r>
              <a:rPr lang="es-MX" dirty="0"/>
              <a:t>Su lugar en el plan de Salvación</a:t>
            </a:r>
          </a:p>
          <a:p>
            <a:pPr marL="514350" indent="-514350">
              <a:buFont typeface="+mj-lt"/>
              <a:buAutoNum type="arabicPeriod"/>
            </a:pPr>
            <a:r>
              <a:rPr lang="es-MX" dirty="0"/>
              <a:t>Es una visita de Dios con la humanidad</a:t>
            </a:r>
          </a:p>
        </p:txBody>
      </p:sp>
      <p:pic>
        <p:nvPicPr>
          <p:cNvPr id="5" name="Imagen 4">
            <a:extLst>
              <a:ext uri="{FF2B5EF4-FFF2-40B4-BE49-F238E27FC236}">
                <a16:creationId xmlns:a16="http://schemas.microsoft.com/office/drawing/2014/main" id="{CB4402C1-7F77-4E3F-B844-4AB59334FD68}"/>
              </a:ext>
            </a:extLst>
          </p:cNvPr>
          <p:cNvPicPr>
            <a:picLocks noChangeAspect="1"/>
          </p:cNvPicPr>
          <p:nvPr/>
        </p:nvPicPr>
        <p:blipFill rotWithShape="1">
          <a:blip r:embed="rId3"/>
          <a:srcRect t="18900" r="-2" b="12793"/>
          <a:stretch/>
        </p:blipFill>
        <p:spPr>
          <a:xfrm>
            <a:off x="5124450" y="634382"/>
            <a:ext cx="6657213" cy="5495162"/>
          </a:xfrm>
          <a:prstGeom prst="rect">
            <a:avLst/>
          </a:prstGeom>
        </p:spPr>
      </p:pic>
    </p:spTree>
    <p:extLst>
      <p:ext uri="{BB962C8B-B14F-4D97-AF65-F5344CB8AC3E}">
        <p14:creationId xmlns:p14="http://schemas.microsoft.com/office/powerpoint/2010/main" val="2979810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644A1E-5942-4A13-9B57-49ACBC87E531}"/>
              </a:ext>
            </a:extLst>
          </p:cNvPr>
          <p:cNvSpPr>
            <a:spLocks noGrp="1"/>
          </p:cNvSpPr>
          <p:nvPr>
            <p:ph type="title"/>
          </p:nvPr>
        </p:nvSpPr>
        <p:spPr>
          <a:xfrm>
            <a:off x="640080" y="325369"/>
            <a:ext cx="4368602" cy="1956841"/>
          </a:xfrm>
        </p:spPr>
        <p:txBody>
          <a:bodyPr anchor="b">
            <a:normAutofit/>
          </a:bodyPr>
          <a:lstStyle/>
          <a:p>
            <a:r>
              <a:rPr lang="es-MX" sz="5000"/>
              <a:t>Lo anotado de los evangelistas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B58BC3D-B569-4703-BE4B-5E77D3DA83C5}"/>
              </a:ext>
            </a:extLst>
          </p:cNvPr>
          <p:cNvSpPr>
            <a:spLocks noGrp="1"/>
          </p:cNvSpPr>
          <p:nvPr>
            <p:ph idx="1"/>
          </p:nvPr>
        </p:nvSpPr>
        <p:spPr>
          <a:xfrm>
            <a:off x="640080" y="2872899"/>
            <a:ext cx="4243589" cy="3320668"/>
          </a:xfrm>
        </p:spPr>
        <p:txBody>
          <a:bodyPr>
            <a:normAutofit/>
          </a:bodyPr>
          <a:lstStyle/>
          <a:p>
            <a:r>
              <a:rPr lang="es-MX" sz="3200" dirty="0"/>
              <a:t>Mateo extenso</a:t>
            </a:r>
          </a:p>
          <a:p>
            <a:r>
              <a:rPr lang="es-MX" sz="3200" dirty="0"/>
              <a:t>Marcos nada</a:t>
            </a:r>
          </a:p>
          <a:p>
            <a:r>
              <a:rPr lang="es-MX" sz="3200" dirty="0"/>
              <a:t>Lucas extenso</a:t>
            </a:r>
          </a:p>
          <a:p>
            <a:r>
              <a:rPr lang="es-MX" sz="3200" dirty="0"/>
              <a:t>Juan muy breve, de punto de vista de Dios</a:t>
            </a:r>
          </a:p>
        </p:txBody>
      </p:sp>
      <p:pic>
        <p:nvPicPr>
          <p:cNvPr id="5" name="Imagen 4">
            <a:extLst>
              <a:ext uri="{FF2B5EF4-FFF2-40B4-BE49-F238E27FC236}">
                <a16:creationId xmlns:a16="http://schemas.microsoft.com/office/drawing/2014/main" id="{B63E3150-7637-4C10-8B3D-117FFF2C62C0}"/>
              </a:ext>
            </a:extLst>
          </p:cNvPr>
          <p:cNvPicPr>
            <a:picLocks noChangeAspect="1"/>
          </p:cNvPicPr>
          <p:nvPr/>
        </p:nvPicPr>
        <p:blipFill rotWithShape="1">
          <a:blip r:embed="rId3"/>
          <a:srcRect l="14193" r="2234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45626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1FC947B-6B9A-4D7C-B740-5370FC8E7EBF}"/>
              </a:ext>
            </a:extLst>
          </p:cNvPr>
          <p:cNvSpPr>
            <a:spLocks noGrp="1"/>
          </p:cNvSpPr>
          <p:nvPr>
            <p:ph type="title"/>
          </p:nvPr>
        </p:nvSpPr>
        <p:spPr>
          <a:xfrm>
            <a:off x="524741" y="620392"/>
            <a:ext cx="3808268" cy="5504688"/>
          </a:xfrm>
        </p:spPr>
        <p:txBody>
          <a:bodyPr>
            <a:normAutofit/>
          </a:bodyPr>
          <a:lstStyle/>
          <a:p>
            <a:r>
              <a:rPr lang="es-MX" sz="6000">
                <a:solidFill>
                  <a:schemeClr val="bg1"/>
                </a:solidFill>
              </a:rPr>
              <a:t>Las Profecías de su Venida</a:t>
            </a:r>
          </a:p>
        </p:txBody>
      </p:sp>
      <p:graphicFrame>
        <p:nvGraphicFramePr>
          <p:cNvPr id="5" name="Marcador de contenido 2">
            <a:extLst>
              <a:ext uri="{FF2B5EF4-FFF2-40B4-BE49-F238E27FC236}">
                <a16:creationId xmlns:a16="http://schemas.microsoft.com/office/drawing/2014/main" id="{CC32A056-511E-4F7A-9B23-47B1C694E07E}"/>
              </a:ext>
            </a:extLst>
          </p:cNvPr>
          <p:cNvGraphicFramePr>
            <a:graphicFrameLocks noGrp="1"/>
          </p:cNvGraphicFramePr>
          <p:nvPr>
            <p:ph idx="1"/>
            <p:extLst>
              <p:ext uri="{D42A27DB-BD31-4B8C-83A1-F6EECF244321}">
                <p14:modId xmlns:p14="http://schemas.microsoft.com/office/powerpoint/2010/main" val="144068285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93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1" name="Freeform: Shape 1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Freeform: Shape 13">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3118DC-64C5-48BA-921C-80381BD09D76}"/>
              </a:ext>
            </a:extLst>
          </p:cNvPr>
          <p:cNvSpPr>
            <a:spLocks noGrp="1"/>
          </p:cNvSpPr>
          <p:nvPr>
            <p:ph type="title"/>
          </p:nvPr>
        </p:nvSpPr>
        <p:spPr>
          <a:xfrm>
            <a:off x="2242409" y="895483"/>
            <a:ext cx="5786232" cy="3011190"/>
          </a:xfrm>
        </p:spPr>
        <p:txBody>
          <a:bodyPr vert="horz" lIns="91440" tIns="45720" rIns="91440" bIns="45720" rtlCol="0" anchor="b">
            <a:normAutofit/>
          </a:bodyPr>
          <a:lstStyle/>
          <a:p>
            <a:pPr algn="ctr"/>
            <a:r>
              <a:rPr lang="en-US" sz="5400" kern="1200">
                <a:solidFill>
                  <a:schemeClr val="bg1"/>
                </a:solidFill>
                <a:latin typeface="+mj-lt"/>
                <a:ea typeface="+mj-ea"/>
                <a:cs typeface="+mj-cs"/>
              </a:rPr>
              <a:t>La historia según Lucas</a:t>
            </a:r>
          </a:p>
        </p:txBody>
      </p:sp>
      <p:sp>
        <p:nvSpPr>
          <p:cNvPr id="3" name="Marcador de contenido 2">
            <a:extLst>
              <a:ext uri="{FF2B5EF4-FFF2-40B4-BE49-F238E27FC236}">
                <a16:creationId xmlns:a16="http://schemas.microsoft.com/office/drawing/2014/main" id="{5F19F82F-6214-4750-BEAC-F148B7375B0D}"/>
              </a:ext>
            </a:extLst>
          </p:cNvPr>
          <p:cNvSpPr>
            <a:spLocks noGrp="1"/>
          </p:cNvSpPr>
          <p:nvPr>
            <p:ph idx="1"/>
          </p:nvPr>
        </p:nvSpPr>
        <p:spPr>
          <a:xfrm>
            <a:off x="2466270" y="4142096"/>
            <a:ext cx="5338511" cy="1055142"/>
          </a:xfrm>
        </p:spPr>
        <p:txBody>
          <a:bodyPr vert="horz" lIns="91440" tIns="45720" rIns="91440" bIns="45720" rtlCol="0">
            <a:normAutofit/>
          </a:bodyPr>
          <a:lstStyle/>
          <a:p>
            <a:pPr marL="0" indent="0" algn="ctr">
              <a:buNone/>
            </a:pPr>
            <a:r>
              <a:rPr lang="en-US" sz="3600" kern="1200" dirty="0">
                <a:solidFill>
                  <a:schemeClr val="bg1"/>
                </a:solidFill>
                <a:latin typeface="+mn-lt"/>
                <a:ea typeface="+mn-ea"/>
                <a:cs typeface="+mn-cs"/>
              </a:rPr>
              <a:t>Elizabet y María</a:t>
            </a:r>
          </a:p>
        </p:txBody>
      </p:sp>
      <p:sp>
        <p:nvSpPr>
          <p:cNvPr id="20"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1" name="Oval 3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Freeform: Shape 36">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238085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CC4EEF-925D-4BAC-BC3A-D501C4CAA18B}"/>
              </a:ext>
            </a:extLst>
          </p:cNvPr>
          <p:cNvSpPr>
            <a:spLocks noGrp="1"/>
          </p:cNvSpPr>
          <p:nvPr>
            <p:ph type="title"/>
          </p:nvPr>
        </p:nvSpPr>
        <p:spPr>
          <a:xfrm>
            <a:off x="838201" y="365125"/>
            <a:ext cx="5251316" cy="1807305"/>
          </a:xfrm>
        </p:spPr>
        <p:txBody>
          <a:bodyPr>
            <a:normAutofit/>
          </a:bodyPr>
          <a:lstStyle/>
          <a:p>
            <a:r>
              <a:rPr lang="es-MX" dirty="0"/>
              <a:t>¿Estás loco?</a:t>
            </a:r>
          </a:p>
        </p:txBody>
      </p:sp>
      <p:sp>
        <p:nvSpPr>
          <p:cNvPr id="3" name="Marcador de contenido 2">
            <a:extLst>
              <a:ext uri="{FF2B5EF4-FFF2-40B4-BE49-F238E27FC236}">
                <a16:creationId xmlns:a16="http://schemas.microsoft.com/office/drawing/2014/main" id="{2C67CB4B-24E0-48F9-AFEE-0C05E1EA23BF}"/>
              </a:ext>
            </a:extLst>
          </p:cNvPr>
          <p:cNvSpPr>
            <a:spLocks noGrp="1"/>
          </p:cNvSpPr>
          <p:nvPr>
            <p:ph idx="1"/>
          </p:nvPr>
        </p:nvSpPr>
        <p:spPr>
          <a:xfrm>
            <a:off x="838200" y="2333297"/>
            <a:ext cx="4619621" cy="3843666"/>
          </a:xfrm>
        </p:spPr>
        <p:txBody>
          <a:bodyPr>
            <a:normAutofit/>
          </a:bodyPr>
          <a:lstStyle/>
          <a:p>
            <a:r>
              <a:rPr lang="es-MX" sz="3200" b="1" dirty="0"/>
              <a:t>Lucas 1:34 </a:t>
            </a:r>
            <a:r>
              <a:rPr lang="es-MX" sz="3200" i="1" dirty="0"/>
              <a:t>Entonces María dijo al ángel: ¿Cómo será esto? pues no conozco varón.</a:t>
            </a:r>
          </a:p>
          <a:p>
            <a:pPr marL="0" indent="0">
              <a:buNone/>
            </a:pPr>
            <a:endParaRPr lang="es-MX" sz="2000" dirty="0"/>
          </a:p>
        </p:txBody>
      </p:sp>
      <p:pic>
        <p:nvPicPr>
          <p:cNvPr id="5" name="Imagen 4" descr="Imagen que contiene hombre, mujer, vistiendo, teléfono&#10;&#10;Descripción generada automáticamente">
            <a:extLst>
              <a:ext uri="{FF2B5EF4-FFF2-40B4-BE49-F238E27FC236}">
                <a16:creationId xmlns:a16="http://schemas.microsoft.com/office/drawing/2014/main" id="{AE0D6698-E3B1-4154-A1BC-B33D5CB6A0EA}"/>
              </a:ext>
            </a:extLst>
          </p:cNvPr>
          <p:cNvPicPr>
            <a:picLocks noChangeAspect="1"/>
          </p:cNvPicPr>
          <p:nvPr/>
        </p:nvPicPr>
        <p:blipFill rotWithShape="1">
          <a:blip r:embed="rId3">
            <a:extLst>
              <a:ext uri="{28A0092B-C50C-407E-A947-70E740481C1C}">
                <a14:useLocalDpi xmlns:a14="http://schemas.microsoft.com/office/drawing/2010/main" val="0"/>
              </a:ext>
            </a:extLst>
          </a:blip>
          <a:srcRect l="17778" r="1701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9576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1E5832E-CE84-4517-9F1B-63458EB2CD3E}"/>
              </a:ext>
            </a:extLst>
          </p:cNvPr>
          <p:cNvSpPr>
            <a:spLocks noGrp="1"/>
          </p:cNvSpPr>
          <p:nvPr>
            <p:ph type="title"/>
          </p:nvPr>
        </p:nvSpPr>
        <p:spPr>
          <a:xfrm>
            <a:off x="640080" y="325369"/>
            <a:ext cx="4368602" cy="1956841"/>
          </a:xfrm>
        </p:spPr>
        <p:txBody>
          <a:bodyPr anchor="b">
            <a:normAutofit/>
          </a:bodyPr>
          <a:lstStyle/>
          <a:p>
            <a:r>
              <a:rPr lang="es-MX" sz="5400"/>
              <a:t>María enseñó a Jesús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6064196-124E-4067-B958-B3119876BA00}"/>
              </a:ext>
            </a:extLst>
          </p:cNvPr>
          <p:cNvSpPr>
            <a:spLocks noGrp="1"/>
          </p:cNvSpPr>
          <p:nvPr>
            <p:ph idx="1"/>
          </p:nvPr>
        </p:nvSpPr>
        <p:spPr>
          <a:xfrm>
            <a:off x="640080" y="2872899"/>
            <a:ext cx="4243589" cy="3320668"/>
          </a:xfrm>
        </p:spPr>
        <p:txBody>
          <a:bodyPr>
            <a:normAutofit/>
          </a:bodyPr>
          <a:lstStyle/>
          <a:p>
            <a:r>
              <a:rPr lang="es-MX" sz="3200" b="1" dirty="0"/>
              <a:t>Lucas 2:51 </a:t>
            </a:r>
            <a:r>
              <a:rPr lang="es-MX" sz="3200" i="1" dirty="0"/>
              <a:t>Y descendió con ellos, y volvió a Nazaret, y estaba sujeto a ellos. Y su madre guardaba todas estas cosas en su corazón.</a:t>
            </a:r>
          </a:p>
          <a:p>
            <a:endParaRPr lang="es-MX" sz="2200" dirty="0"/>
          </a:p>
        </p:txBody>
      </p:sp>
      <p:pic>
        <p:nvPicPr>
          <p:cNvPr id="5" name="Imagen 4" descr="Un par de personas sentadas en un sofá&#10;&#10;Descripción generada automáticamente con confianza baja">
            <a:extLst>
              <a:ext uri="{FF2B5EF4-FFF2-40B4-BE49-F238E27FC236}">
                <a16:creationId xmlns:a16="http://schemas.microsoft.com/office/drawing/2014/main" id="{20BF7C9E-D9C3-4D1E-B982-AE3CFFC6104D}"/>
              </a:ext>
            </a:extLst>
          </p:cNvPr>
          <p:cNvPicPr>
            <a:picLocks noChangeAspect="1"/>
          </p:cNvPicPr>
          <p:nvPr/>
        </p:nvPicPr>
        <p:blipFill rotWithShape="1">
          <a:blip r:embed="rId3">
            <a:extLst>
              <a:ext uri="{28A0092B-C50C-407E-A947-70E740481C1C}">
                <a14:useLocalDpi xmlns:a14="http://schemas.microsoft.com/office/drawing/2010/main" val="0"/>
              </a:ext>
            </a:extLst>
          </a:blip>
          <a:srcRect b="277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68783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5D6582-9A43-4777-9599-C497D97155B8}"/>
              </a:ext>
            </a:extLst>
          </p:cNvPr>
          <p:cNvSpPr>
            <a:spLocks noGrp="1"/>
          </p:cNvSpPr>
          <p:nvPr>
            <p:ph type="title"/>
          </p:nvPr>
        </p:nvSpPr>
        <p:spPr>
          <a:xfrm>
            <a:off x="6513788" y="365125"/>
            <a:ext cx="4840010" cy="1807305"/>
          </a:xfrm>
        </p:spPr>
        <p:txBody>
          <a:bodyPr>
            <a:normAutofit/>
          </a:bodyPr>
          <a:lstStyle/>
          <a:p>
            <a:r>
              <a:rPr lang="es-MX" dirty="0"/>
              <a:t>María la Bendita</a:t>
            </a:r>
          </a:p>
        </p:txBody>
      </p:sp>
      <p:pic>
        <p:nvPicPr>
          <p:cNvPr id="5" name="Imagen 4" descr="Imagen que contiene persona, hombre, sonriendo, mayor&#10;&#10;Descripción generada automáticamente">
            <a:extLst>
              <a:ext uri="{FF2B5EF4-FFF2-40B4-BE49-F238E27FC236}">
                <a16:creationId xmlns:a16="http://schemas.microsoft.com/office/drawing/2014/main" id="{40B7C5DA-95ED-4379-A601-3AAB1247D3E4}"/>
              </a:ext>
            </a:extLst>
          </p:cNvPr>
          <p:cNvPicPr>
            <a:picLocks noChangeAspect="1"/>
          </p:cNvPicPr>
          <p:nvPr/>
        </p:nvPicPr>
        <p:blipFill rotWithShape="1">
          <a:blip r:embed="rId3">
            <a:extLst>
              <a:ext uri="{28A0092B-C50C-407E-A947-70E740481C1C}">
                <a14:useLocalDpi xmlns:a14="http://schemas.microsoft.com/office/drawing/2010/main" val="0"/>
              </a:ext>
            </a:extLst>
          </a:blip>
          <a:srcRect l="29609" r="1085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63D97C1A-FE1E-45F2-BFE1-060062268DEA}"/>
              </a:ext>
            </a:extLst>
          </p:cNvPr>
          <p:cNvSpPr>
            <a:spLocks noGrp="1"/>
          </p:cNvSpPr>
          <p:nvPr>
            <p:ph idx="1"/>
          </p:nvPr>
        </p:nvSpPr>
        <p:spPr>
          <a:xfrm>
            <a:off x="6513788" y="2333297"/>
            <a:ext cx="4840010" cy="3843666"/>
          </a:xfrm>
        </p:spPr>
        <p:txBody>
          <a:bodyPr>
            <a:normAutofit/>
          </a:bodyPr>
          <a:lstStyle/>
          <a:p>
            <a:r>
              <a:rPr lang="es-MX" sz="3200" b="1" dirty="0"/>
              <a:t>Lucas 1:28 </a:t>
            </a:r>
            <a:r>
              <a:rPr lang="es-MX" sz="3200" i="1" dirty="0"/>
              <a:t>Y entrando el ángel en donde ella estaba, dijo: ¡Salve, muy favorecida! El Señor es contigo; bendita tú entre las mujeres.</a:t>
            </a:r>
          </a:p>
          <a:p>
            <a:endParaRPr lang="es-MX" sz="2000" dirty="0"/>
          </a:p>
        </p:txBody>
      </p:sp>
    </p:spTree>
    <p:extLst>
      <p:ext uri="{BB962C8B-B14F-4D97-AF65-F5344CB8AC3E}">
        <p14:creationId xmlns:p14="http://schemas.microsoft.com/office/powerpoint/2010/main" val="287314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5A1950-E3BC-46EB-ADA9-48FB2867EFC3}"/>
              </a:ext>
            </a:extLst>
          </p:cNvPr>
          <p:cNvSpPr>
            <a:spLocks noGrp="1"/>
          </p:cNvSpPr>
          <p:nvPr>
            <p:ph type="title"/>
          </p:nvPr>
        </p:nvSpPr>
        <p:spPr>
          <a:xfrm>
            <a:off x="838201" y="365125"/>
            <a:ext cx="5251316" cy="1807305"/>
          </a:xfrm>
        </p:spPr>
        <p:txBody>
          <a:bodyPr>
            <a:normAutofit/>
          </a:bodyPr>
          <a:lstStyle/>
          <a:p>
            <a:r>
              <a:rPr lang="es-MX" dirty="0"/>
              <a:t>El Cristo vendrá por María</a:t>
            </a:r>
          </a:p>
        </p:txBody>
      </p:sp>
      <p:sp>
        <p:nvSpPr>
          <p:cNvPr id="3" name="Marcador de contenido 2">
            <a:extLst>
              <a:ext uri="{FF2B5EF4-FFF2-40B4-BE49-F238E27FC236}">
                <a16:creationId xmlns:a16="http://schemas.microsoft.com/office/drawing/2014/main" id="{D0676F9C-3411-469F-AC7B-25B81E409AEE}"/>
              </a:ext>
            </a:extLst>
          </p:cNvPr>
          <p:cNvSpPr>
            <a:spLocks noGrp="1"/>
          </p:cNvSpPr>
          <p:nvPr>
            <p:ph idx="1"/>
          </p:nvPr>
        </p:nvSpPr>
        <p:spPr>
          <a:xfrm>
            <a:off x="698504" y="1946031"/>
            <a:ext cx="5251316" cy="4546844"/>
          </a:xfrm>
        </p:spPr>
        <p:txBody>
          <a:bodyPr>
            <a:normAutofit lnSpcReduction="10000"/>
          </a:bodyPr>
          <a:lstStyle/>
          <a:p>
            <a:r>
              <a:rPr lang="es-MX" b="1" dirty="0"/>
              <a:t>Lucas 1:30 </a:t>
            </a:r>
            <a:r>
              <a:rPr lang="es-MX" i="1" dirty="0"/>
              <a:t>Entonces el ángel le dijo: María, no temas, porque has hallado gracia delante de Dios.</a:t>
            </a:r>
            <a:r>
              <a:rPr lang="es-MX" b="1" dirty="0"/>
              <a:t>31 </a:t>
            </a:r>
            <a:r>
              <a:rPr lang="es-MX" i="1" dirty="0"/>
              <a:t>Y ahora, concebirás en tu vientre, y darás a luz un hijo, y llamarás su nombre JESÚS. </a:t>
            </a:r>
            <a:r>
              <a:rPr lang="es-MX" b="1" dirty="0"/>
              <a:t>32 </a:t>
            </a:r>
            <a:r>
              <a:rPr lang="es-MX" i="1" dirty="0"/>
              <a:t>Este será grande, y será llamado Hijo del Altísimo; y el Señor Dios le dará el trono de David su padre; </a:t>
            </a:r>
            <a:r>
              <a:rPr lang="es-MX" b="1" dirty="0"/>
              <a:t>33 </a:t>
            </a:r>
            <a:r>
              <a:rPr lang="es-MX" i="1" dirty="0"/>
              <a:t>y reinará sobre la casa de Jacob « para siempre,» y su reino no tendrá fin.</a:t>
            </a:r>
          </a:p>
          <a:p>
            <a:endParaRPr lang="es-MX" sz="2000" dirty="0"/>
          </a:p>
        </p:txBody>
      </p:sp>
      <p:pic>
        <p:nvPicPr>
          <p:cNvPr id="5" name="Imagen 4" descr="Imagen que contiene persona, hombre, sonriendo, mayor&#10;&#10;Descripción generada automáticamente">
            <a:extLst>
              <a:ext uri="{FF2B5EF4-FFF2-40B4-BE49-F238E27FC236}">
                <a16:creationId xmlns:a16="http://schemas.microsoft.com/office/drawing/2014/main" id="{2C3324AF-8046-4BB7-B45A-4792B9762AB7}"/>
              </a:ext>
            </a:extLst>
          </p:cNvPr>
          <p:cNvPicPr>
            <a:picLocks noChangeAspect="1"/>
          </p:cNvPicPr>
          <p:nvPr/>
        </p:nvPicPr>
        <p:blipFill rotWithShape="1">
          <a:blip r:embed="rId3">
            <a:extLst>
              <a:ext uri="{28A0092B-C50C-407E-A947-70E740481C1C}">
                <a14:useLocalDpi xmlns:a14="http://schemas.microsoft.com/office/drawing/2010/main" val="0"/>
              </a:ext>
            </a:extLst>
          </a:blip>
          <a:srcRect l="30357" r="1160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02371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3851</Words>
  <Application>Microsoft Office PowerPoint</Application>
  <PresentationFormat>Panorámica</PresentationFormat>
  <Paragraphs>178</Paragraphs>
  <Slides>17</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Segoe UI</vt:lpstr>
      <vt:lpstr>Tema de Office</vt:lpstr>
      <vt:lpstr>El Nacimiento de Jesús</vt:lpstr>
      <vt:lpstr>¿Qué importa?</vt:lpstr>
      <vt:lpstr>Lo anotado de los evangelistas</vt:lpstr>
      <vt:lpstr>Las Profecías de su Venida</vt:lpstr>
      <vt:lpstr>La historia según Lucas</vt:lpstr>
      <vt:lpstr>¿Estás loco?</vt:lpstr>
      <vt:lpstr>María enseñó a Jesús</vt:lpstr>
      <vt:lpstr>María la Bendita</vt:lpstr>
      <vt:lpstr>El Cristo vendrá por María</vt:lpstr>
      <vt:lpstr>El papel de Elizabet</vt:lpstr>
      <vt:lpstr>El Magníficat</vt:lpstr>
      <vt:lpstr>El Magníficat</vt:lpstr>
      <vt:lpstr>El Magníficat</vt:lpstr>
      <vt:lpstr>María regresó a su casa</vt:lpstr>
      <vt:lpstr>El silencio de Zacarías fue quitado</vt:lpstr>
      <vt:lpstr>¿Qué significa Jesús para nosotros?</vt:lpstr>
      <vt:lpstr>Cree en el Hijo de Dios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Nacimiento de Jesús</dc:title>
  <dc:creator>David Cox</dc:creator>
  <cp:lastModifiedBy>David Cox</cp:lastModifiedBy>
  <cp:revision>26</cp:revision>
  <dcterms:created xsi:type="dcterms:W3CDTF">2021-12-02T16:12:38Z</dcterms:created>
  <dcterms:modified xsi:type="dcterms:W3CDTF">2022-01-02T18:50:30Z</dcterms:modified>
</cp:coreProperties>
</file>